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299" r:id="rId5"/>
    <p:sldMasterId id="2147485313" r:id="rId6"/>
  </p:sldMasterIdLst>
  <p:notesMasterIdLst>
    <p:notesMasterId r:id="rId24"/>
  </p:notesMasterIdLst>
  <p:handoutMasterIdLst>
    <p:handoutMasterId r:id="rId25"/>
  </p:handoutMasterIdLst>
  <p:sldIdLst>
    <p:sldId id="1440" r:id="rId7"/>
    <p:sldId id="1504" r:id="rId8"/>
    <p:sldId id="1516" r:id="rId9"/>
    <p:sldId id="1507" r:id="rId10"/>
    <p:sldId id="1522" r:id="rId11"/>
    <p:sldId id="1513" r:id="rId12"/>
    <p:sldId id="1509" r:id="rId13"/>
    <p:sldId id="1511" r:id="rId14"/>
    <p:sldId id="1512" r:id="rId15"/>
    <p:sldId id="1518" r:id="rId16"/>
    <p:sldId id="1517" r:id="rId17"/>
    <p:sldId id="1520" r:id="rId18"/>
    <p:sldId id="1519" r:id="rId19"/>
    <p:sldId id="1515" r:id="rId20"/>
    <p:sldId id="1521" r:id="rId21"/>
    <p:sldId id="1410" r:id="rId22"/>
    <p:sldId id="1417" r:id="rId23"/>
  </p:sldIdLst>
  <p:sldSz cx="14630400" cy="8229600"/>
  <p:notesSz cx="9856788" cy="6797675"/>
  <p:defaultTextStyle>
    <a:defPPr>
      <a:defRPr lang="en-US"/>
    </a:defPPr>
    <a:lvl1pPr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1pPr>
    <a:lvl2pPr marL="652462" indent="-195262"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1304925" indent="-390525"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958974" indent="-587374"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2611438" indent="-782638"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D4BC5575-428E-4D56-88BB-E9769B07FC35}">
          <p14:sldIdLst>
            <p14:sldId id="1440"/>
            <p14:sldId id="1504"/>
            <p14:sldId id="1516"/>
            <p14:sldId id="1507"/>
            <p14:sldId id="1522"/>
            <p14:sldId id="1513"/>
            <p14:sldId id="1509"/>
            <p14:sldId id="1511"/>
            <p14:sldId id="1512"/>
            <p14:sldId id="1518"/>
            <p14:sldId id="1517"/>
            <p14:sldId id="1520"/>
            <p14:sldId id="1519"/>
            <p14:sldId id="1515"/>
            <p14:sldId id="1521"/>
            <p14:sldId id="1410"/>
            <p14:sldId id="1417"/>
          </p14:sldIdLst>
        </p14:section>
      </p14:sectionLst>
    </p:ext>
    <p:ext uri="{EFAFB233-063F-42B5-8137-9DF3F51BA10A}">
      <p15:sldGuideLst xmlns:p15="http://schemas.microsoft.com/office/powerpoint/2012/main">
        <p15:guide id="1" orient="horz" pos="2592">
          <p15:clr>
            <a:srgbClr val="A4A3A4"/>
          </p15:clr>
        </p15:guide>
        <p15:guide id="2" pos="46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FEA4"/>
    <a:srgbClr val="233D54"/>
    <a:srgbClr val="69905D"/>
    <a:srgbClr val="BCC4DE"/>
    <a:srgbClr val="263C53"/>
    <a:srgbClr val="4F6D85"/>
    <a:srgbClr val="4E6C84"/>
    <a:srgbClr val="121B2A"/>
    <a:srgbClr val="4A657A"/>
    <a:srgbClr val="3B57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12" autoAdjust="0"/>
    <p:restoredTop sz="94128" autoAdjust="0"/>
  </p:normalViewPr>
  <p:slideViewPr>
    <p:cSldViewPr snapToGrid="0">
      <p:cViewPr varScale="1">
        <p:scale>
          <a:sx n="59" d="100"/>
          <a:sy n="59" d="100"/>
        </p:scale>
        <p:origin x="960" y="60"/>
      </p:cViewPr>
      <p:guideLst>
        <p:guide orient="horz" pos="2592"/>
        <p:guide pos="460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4269937" cy="340116"/>
          </a:xfrm>
          <a:prstGeom prst="rect">
            <a:avLst/>
          </a:prstGeom>
          <a:noFill/>
          <a:ln w="9525">
            <a:noFill/>
            <a:miter lim="800000"/>
            <a:headEnd/>
            <a:tailEnd/>
          </a:ln>
        </p:spPr>
        <p:txBody>
          <a:bodyPr vert="horz" wrap="square" lIns="93165" tIns="46583" rIns="93165" bIns="46583" numCol="1" anchor="t" anchorCtr="0" compatLnSpc="1">
            <a:prstTxWarp prst="textNoShape">
              <a:avLst/>
            </a:prstTxWarp>
          </a:bodyPr>
          <a:lstStyle>
            <a:lvl1pPr defTabSz="931769">
              <a:defRPr sz="1200" b="0" dirty="0">
                <a:latin typeface="Arial" charset="0"/>
                <a:ea typeface="+mn-ea"/>
                <a:cs typeface="Arial" charset="0"/>
              </a:defRPr>
            </a:lvl1pPr>
          </a:lstStyle>
          <a:p>
            <a:pPr>
              <a:defRPr/>
            </a:pPr>
            <a:endParaRPr lang="en-US" dirty="0"/>
          </a:p>
        </p:txBody>
      </p:sp>
      <p:sp>
        <p:nvSpPr>
          <p:cNvPr id="18435" name="Rectangle 3"/>
          <p:cNvSpPr>
            <a:spLocks noGrp="1" noChangeArrowheads="1"/>
          </p:cNvSpPr>
          <p:nvPr>
            <p:ph type="dt" sz="quarter" idx="1"/>
          </p:nvPr>
        </p:nvSpPr>
        <p:spPr bwMode="auto">
          <a:xfrm>
            <a:off x="5584620" y="0"/>
            <a:ext cx="4269937" cy="340116"/>
          </a:xfrm>
          <a:prstGeom prst="rect">
            <a:avLst/>
          </a:prstGeom>
          <a:noFill/>
          <a:ln w="9525">
            <a:noFill/>
            <a:miter lim="800000"/>
            <a:headEnd/>
            <a:tailEnd/>
          </a:ln>
        </p:spPr>
        <p:txBody>
          <a:bodyPr vert="horz" wrap="square" lIns="93165" tIns="46583" rIns="93165" bIns="46583" numCol="1" anchor="t" anchorCtr="0" compatLnSpc="1">
            <a:prstTxWarp prst="textNoShape">
              <a:avLst/>
            </a:prstTxWarp>
          </a:bodyPr>
          <a:lstStyle>
            <a:lvl1pPr algn="r" defTabSz="931769">
              <a:defRPr sz="1200" b="0">
                <a:ea typeface="+mn-ea"/>
                <a:cs typeface="Arial" charset="0"/>
              </a:defRPr>
            </a:lvl1pPr>
          </a:lstStyle>
          <a:p>
            <a:pPr>
              <a:defRPr/>
            </a:pPr>
            <a:fld id="{8095EEA3-525F-7F4B-8B73-3F9E7D9982C6}" type="datetime1">
              <a:rPr lang="en-US"/>
              <a:pPr>
                <a:defRPr/>
              </a:pPr>
              <a:t>6/2/2016</a:t>
            </a:fld>
            <a:endParaRPr lang="en-US" dirty="0"/>
          </a:p>
        </p:txBody>
      </p:sp>
      <p:sp>
        <p:nvSpPr>
          <p:cNvPr id="18436" name="Rectangle 4"/>
          <p:cNvSpPr>
            <a:spLocks noGrp="1" noChangeArrowheads="1"/>
          </p:cNvSpPr>
          <p:nvPr>
            <p:ph type="ftr" sz="quarter" idx="2"/>
          </p:nvPr>
        </p:nvSpPr>
        <p:spPr bwMode="auto">
          <a:xfrm>
            <a:off x="0" y="6456398"/>
            <a:ext cx="4269937" cy="340116"/>
          </a:xfrm>
          <a:prstGeom prst="rect">
            <a:avLst/>
          </a:prstGeom>
          <a:noFill/>
          <a:ln w="9525">
            <a:noFill/>
            <a:miter lim="800000"/>
            <a:headEnd/>
            <a:tailEnd/>
          </a:ln>
        </p:spPr>
        <p:txBody>
          <a:bodyPr vert="horz" wrap="square" lIns="93165" tIns="46583" rIns="93165" bIns="46583" numCol="1" anchor="b" anchorCtr="0" compatLnSpc="1">
            <a:prstTxWarp prst="textNoShape">
              <a:avLst/>
            </a:prstTxWarp>
          </a:bodyPr>
          <a:lstStyle>
            <a:lvl1pPr defTabSz="931769">
              <a:defRPr sz="1200" b="0" dirty="0">
                <a:latin typeface="Arial" charset="0"/>
                <a:ea typeface="+mn-ea"/>
                <a:cs typeface="Arial" charset="0"/>
              </a:defRPr>
            </a:lvl1pPr>
          </a:lstStyle>
          <a:p>
            <a:pPr>
              <a:defRPr/>
            </a:pPr>
            <a:endParaRPr lang="en-US" dirty="0"/>
          </a:p>
        </p:txBody>
      </p:sp>
      <p:sp>
        <p:nvSpPr>
          <p:cNvPr id="18437" name="Rectangle 5"/>
          <p:cNvSpPr>
            <a:spLocks noGrp="1" noChangeArrowheads="1"/>
          </p:cNvSpPr>
          <p:nvPr>
            <p:ph type="sldNum" sz="quarter" idx="3"/>
          </p:nvPr>
        </p:nvSpPr>
        <p:spPr bwMode="auto">
          <a:xfrm>
            <a:off x="5584620" y="6456398"/>
            <a:ext cx="4269937" cy="340116"/>
          </a:xfrm>
          <a:prstGeom prst="rect">
            <a:avLst/>
          </a:prstGeom>
          <a:noFill/>
          <a:ln w="9525">
            <a:noFill/>
            <a:miter lim="800000"/>
            <a:headEnd/>
            <a:tailEnd/>
          </a:ln>
        </p:spPr>
        <p:txBody>
          <a:bodyPr vert="horz" wrap="square" lIns="93165" tIns="46583" rIns="93165" bIns="46583" numCol="1" anchor="b" anchorCtr="0" compatLnSpc="1">
            <a:prstTxWarp prst="textNoShape">
              <a:avLst/>
            </a:prstTxWarp>
          </a:bodyPr>
          <a:lstStyle>
            <a:lvl1pPr algn="r" defTabSz="931769">
              <a:defRPr sz="1200" b="0">
                <a:ea typeface="+mn-ea"/>
                <a:cs typeface="Arial" charset="0"/>
              </a:defRPr>
            </a:lvl1pPr>
          </a:lstStyle>
          <a:p>
            <a:pPr>
              <a:defRPr/>
            </a:pPr>
            <a:fld id="{57ED2BC3-F589-CD45-B2EF-3C13F1507F1F}" type="slidenum">
              <a:rPr lang="en-US"/>
              <a:pPr>
                <a:defRPr/>
              </a:pPr>
              <a:t>‹#›</a:t>
            </a:fld>
            <a:endParaRPr lang="en-US" dirty="0"/>
          </a:p>
        </p:txBody>
      </p:sp>
    </p:spTree>
    <p:extLst>
      <p:ext uri="{BB962C8B-B14F-4D97-AF65-F5344CB8AC3E}">
        <p14:creationId xmlns:p14="http://schemas.microsoft.com/office/powerpoint/2010/main" val="1621747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4269937" cy="340116"/>
          </a:xfrm>
          <a:prstGeom prst="rect">
            <a:avLst/>
          </a:prstGeom>
          <a:noFill/>
          <a:ln w="9525">
            <a:noFill/>
            <a:miter lim="800000"/>
            <a:headEnd/>
            <a:tailEnd/>
          </a:ln>
        </p:spPr>
        <p:txBody>
          <a:bodyPr vert="horz" wrap="square" lIns="93165" tIns="46583" rIns="93165" bIns="46583" numCol="1" anchor="t" anchorCtr="0" compatLnSpc="1">
            <a:prstTxWarp prst="textNoShape">
              <a:avLst/>
            </a:prstTxWarp>
          </a:bodyPr>
          <a:lstStyle>
            <a:lvl1pPr defTabSz="931769">
              <a:defRPr sz="1200" b="0" dirty="0">
                <a:latin typeface="Arial" charset="0"/>
                <a:ea typeface="+mn-ea"/>
                <a:cs typeface="Arial" charset="0"/>
              </a:defRPr>
            </a:lvl1pPr>
          </a:lstStyle>
          <a:p>
            <a:pPr>
              <a:defRPr/>
            </a:pPr>
            <a:endParaRPr lang="en-US" dirty="0"/>
          </a:p>
        </p:txBody>
      </p:sp>
      <p:sp>
        <p:nvSpPr>
          <p:cNvPr id="16387" name="Rectangle 3"/>
          <p:cNvSpPr>
            <a:spLocks noGrp="1" noChangeArrowheads="1"/>
          </p:cNvSpPr>
          <p:nvPr>
            <p:ph type="dt" idx="1"/>
          </p:nvPr>
        </p:nvSpPr>
        <p:spPr bwMode="auto">
          <a:xfrm>
            <a:off x="5584620" y="0"/>
            <a:ext cx="4269937" cy="340116"/>
          </a:xfrm>
          <a:prstGeom prst="rect">
            <a:avLst/>
          </a:prstGeom>
          <a:noFill/>
          <a:ln w="9525">
            <a:noFill/>
            <a:miter lim="800000"/>
            <a:headEnd/>
            <a:tailEnd/>
          </a:ln>
        </p:spPr>
        <p:txBody>
          <a:bodyPr vert="horz" wrap="square" lIns="93165" tIns="46583" rIns="93165" bIns="46583" numCol="1" anchor="t" anchorCtr="0" compatLnSpc="1">
            <a:prstTxWarp prst="textNoShape">
              <a:avLst/>
            </a:prstTxWarp>
          </a:bodyPr>
          <a:lstStyle>
            <a:lvl1pPr algn="r" defTabSz="931769">
              <a:defRPr sz="1200" b="0">
                <a:ea typeface="+mn-ea"/>
                <a:cs typeface="Arial" charset="0"/>
              </a:defRPr>
            </a:lvl1pPr>
          </a:lstStyle>
          <a:p>
            <a:pPr>
              <a:defRPr/>
            </a:pPr>
            <a:fld id="{EE831723-7541-DC4C-9A30-FC10FB29D011}" type="datetime1">
              <a:rPr lang="en-US"/>
              <a:pPr>
                <a:defRPr/>
              </a:pPr>
              <a:t>6/2/2016</a:t>
            </a:fld>
            <a:endParaRPr lang="en-US" dirty="0"/>
          </a:p>
        </p:txBody>
      </p:sp>
      <p:sp>
        <p:nvSpPr>
          <p:cNvPr id="12292" name="Rectangle 4"/>
          <p:cNvSpPr>
            <a:spLocks noGrp="1" noRot="1" noChangeAspect="1" noChangeArrowheads="1" noTextEdit="1"/>
          </p:cNvSpPr>
          <p:nvPr>
            <p:ph type="sldImg" idx="2"/>
          </p:nvPr>
        </p:nvSpPr>
        <p:spPr bwMode="auto">
          <a:xfrm>
            <a:off x="2663825" y="511175"/>
            <a:ext cx="4530725" cy="25479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9" name="Rectangle 5"/>
          <p:cNvSpPr>
            <a:spLocks noGrp="1" noChangeArrowheads="1"/>
          </p:cNvSpPr>
          <p:nvPr>
            <p:ph type="body" sz="quarter" idx="3"/>
          </p:nvPr>
        </p:nvSpPr>
        <p:spPr bwMode="auto">
          <a:xfrm>
            <a:off x="984341" y="3228199"/>
            <a:ext cx="7888109" cy="3058721"/>
          </a:xfrm>
          <a:prstGeom prst="rect">
            <a:avLst/>
          </a:prstGeom>
          <a:noFill/>
          <a:ln w="9525">
            <a:noFill/>
            <a:miter lim="800000"/>
            <a:headEnd/>
            <a:tailEnd/>
          </a:ln>
        </p:spPr>
        <p:txBody>
          <a:bodyPr vert="horz" wrap="square" lIns="93165" tIns="46583" rIns="93165" bIns="465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6456398"/>
            <a:ext cx="4269937" cy="340116"/>
          </a:xfrm>
          <a:prstGeom prst="rect">
            <a:avLst/>
          </a:prstGeom>
          <a:noFill/>
          <a:ln w="9525">
            <a:noFill/>
            <a:miter lim="800000"/>
            <a:headEnd/>
            <a:tailEnd/>
          </a:ln>
        </p:spPr>
        <p:txBody>
          <a:bodyPr vert="horz" wrap="square" lIns="93165" tIns="46583" rIns="93165" bIns="46583" numCol="1" anchor="b" anchorCtr="0" compatLnSpc="1">
            <a:prstTxWarp prst="textNoShape">
              <a:avLst/>
            </a:prstTxWarp>
          </a:bodyPr>
          <a:lstStyle>
            <a:lvl1pPr defTabSz="931769">
              <a:defRPr sz="1200" b="0" dirty="0">
                <a:latin typeface="Arial" charset="0"/>
                <a:ea typeface="+mn-ea"/>
                <a:cs typeface="Arial" charset="0"/>
              </a:defRPr>
            </a:lvl1pPr>
          </a:lstStyle>
          <a:p>
            <a:pPr>
              <a:defRPr/>
            </a:pPr>
            <a:endParaRPr lang="en-US" dirty="0"/>
          </a:p>
        </p:txBody>
      </p:sp>
      <p:sp>
        <p:nvSpPr>
          <p:cNvPr id="16391" name="Rectangle 7"/>
          <p:cNvSpPr>
            <a:spLocks noGrp="1" noChangeArrowheads="1"/>
          </p:cNvSpPr>
          <p:nvPr>
            <p:ph type="sldNum" sz="quarter" idx="5"/>
          </p:nvPr>
        </p:nvSpPr>
        <p:spPr bwMode="auto">
          <a:xfrm>
            <a:off x="5584620" y="6456398"/>
            <a:ext cx="4269937" cy="340116"/>
          </a:xfrm>
          <a:prstGeom prst="rect">
            <a:avLst/>
          </a:prstGeom>
          <a:noFill/>
          <a:ln w="9525">
            <a:noFill/>
            <a:miter lim="800000"/>
            <a:headEnd/>
            <a:tailEnd/>
          </a:ln>
        </p:spPr>
        <p:txBody>
          <a:bodyPr vert="horz" wrap="square" lIns="93165" tIns="46583" rIns="93165" bIns="46583" numCol="1" anchor="b" anchorCtr="0" compatLnSpc="1">
            <a:prstTxWarp prst="textNoShape">
              <a:avLst/>
            </a:prstTxWarp>
          </a:bodyPr>
          <a:lstStyle>
            <a:lvl1pPr algn="r" defTabSz="931769">
              <a:defRPr sz="1200" b="0">
                <a:ea typeface="+mn-ea"/>
                <a:cs typeface="Arial" charset="0"/>
              </a:defRPr>
            </a:lvl1pPr>
          </a:lstStyle>
          <a:p>
            <a:pPr>
              <a:defRPr/>
            </a:pPr>
            <a:fld id="{7023F7C0-8181-5241-967D-41CF93AC32E7}" type="slidenum">
              <a:rPr lang="en-US"/>
              <a:pPr>
                <a:defRPr/>
              </a:pPr>
              <a:t>‹#›</a:t>
            </a:fld>
            <a:endParaRPr lang="en-US" dirty="0"/>
          </a:p>
        </p:txBody>
      </p:sp>
    </p:spTree>
    <p:extLst>
      <p:ext uri="{BB962C8B-B14F-4D97-AF65-F5344CB8AC3E}">
        <p14:creationId xmlns:p14="http://schemas.microsoft.com/office/powerpoint/2010/main" val="116718255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800" kern="1200">
        <a:solidFill>
          <a:schemeClr val="tx1"/>
        </a:solidFill>
        <a:latin typeface="Arial" charset="0"/>
        <a:ea typeface="ＭＳ Ｐゴシック" charset="0"/>
        <a:cs typeface="Arial" charset="0"/>
      </a:defRPr>
    </a:lvl1pPr>
    <a:lvl2pPr marL="652462" algn="l" rtl="0" eaLnBrk="0" fontAlgn="base" hangingPunct="0">
      <a:spcBef>
        <a:spcPct val="30000"/>
      </a:spcBef>
      <a:spcAft>
        <a:spcPct val="0"/>
      </a:spcAft>
      <a:defRPr sz="1800" kern="1200">
        <a:solidFill>
          <a:schemeClr val="tx1"/>
        </a:solidFill>
        <a:latin typeface="Arial" charset="0"/>
        <a:ea typeface="Arial" pitchFamily="36" charset="0"/>
        <a:cs typeface="Arial" charset="0"/>
      </a:defRPr>
    </a:lvl2pPr>
    <a:lvl3pPr marL="1304925" algn="l" rtl="0" eaLnBrk="0" fontAlgn="base" hangingPunct="0">
      <a:spcBef>
        <a:spcPct val="30000"/>
      </a:spcBef>
      <a:spcAft>
        <a:spcPct val="0"/>
      </a:spcAft>
      <a:defRPr sz="1800" kern="1200">
        <a:solidFill>
          <a:schemeClr val="tx1"/>
        </a:solidFill>
        <a:latin typeface="Arial" charset="0"/>
        <a:ea typeface="Arial" pitchFamily="36" charset="0"/>
        <a:cs typeface="Arial" charset="0"/>
      </a:defRPr>
    </a:lvl3pPr>
    <a:lvl4pPr marL="1958974" algn="l" rtl="0" eaLnBrk="0" fontAlgn="base" hangingPunct="0">
      <a:spcBef>
        <a:spcPct val="30000"/>
      </a:spcBef>
      <a:spcAft>
        <a:spcPct val="0"/>
      </a:spcAft>
      <a:defRPr sz="1800" kern="1200">
        <a:solidFill>
          <a:schemeClr val="tx1"/>
        </a:solidFill>
        <a:latin typeface="Arial" charset="0"/>
        <a:ea typeface="Arial" pitchFamily="36" charset="0"/>
        <a:cs typeface="Arial" charset="0"/>
      </a:defRPr>
    </a:lvl4pPr>
    <a:lvl5pPr marL="2611438" algn="l" rtl="0" eaLnBrk="0" fontAlgn="base" hangingPunct="0">
      <a:spcBef>
        <a:spcPct val="30000"/>
      </a:spcBef>
      <a:spcAft>
        <a:spcPct val="0"/>
      </a:spcAft>
      <a:defRPr sz="1800" kern="1200">
        <a:solidFill>
          <a:schemeClr val="tx1"/>
        </a:solidFill>
        <a:latin typeface="Arial" charset="0"/>
        <a:ea typeface="Arial" pitchFamily="36" charset="0"/>
        <a:cs typeface="Arial" charset="0"/>
      </a:defRPr>
    </a:lvl5pPr>
    <a:lvl6pPr marL="3265389" algn="l" defTabSz="1306155" rtl="0" eaLnBrk="1" latinLnBrk="0" hangingPunct="1">
      <a:defRPr sz="1800" kern="1200">
        <a:solidFill>
          <a:schemeClr val="tx1"/>
        </a:solidFill>
        <a:latin typeface="+mn-lt"/>
        <a:ea typeface="+mn-ea"/>
        <a:cs typeface="+mn-cs"/>
      </a:defRPr>
    </a:lvl6pPr>
    <a:lvl7pPr marL="3918466" algn="l" defTabSz="1306155" rtl="0" eaLnBrk="1" latinLnBrk="0" hangingPunct="1">
      <a:defRPr sz="1800" kern="1200">
        <a:solidFill>
          <a:schemeClr val="tx1"/>
        </a:solidFill>
        <a:latin typeface="+mn-lt"/>
        <a:ea typeface="+mn-ea"/>
        <a:cs typeface="+mn-cs"/>
      </a:defRPr>
    </a:lvl7pPr>
    <a:lvl8pPr marL="4571542" algn="l" defTabSz="1306155" rtl="0" eaLnBrk="1" latinLnBrk="0" hangingPunct="1">
      <a:defRPr sz="1800" kern="1200">
        <a:solidFill>
          <a:schemeClr val="tx1"/>
        </a:solidFill>
        <a:latin typeface="+mn-lt"/>
        <a:ea typeface="+mn-ea"/>
        <a:cs typeface="+mn-cs"/>
      </a:defRPr>
    </a:lvl8pPr>
    <a:lvl9pPr marL="5224621" algn="l" defTabSz="1306155"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23F7C0-8181-5241-967D-41CF93AC32E7}" type="slidenum">
              <a:rPr lang="en-US" smtClean="0"/>
              <a:pPr>
                <a:defRPr/>
              </a:pPr>
              <a:t>4</a:t>
            </a:fld>
            <a:endParaRPr lang="en-US" dirty="0"/>
          </a:p>
        </p:txBody>
      </p:sp>
    </p:spTree>
    <p:extLst>
      <p:ext uri="{BB962C8B-B14F-4D97-AF65-F5344CB8AC3E}">
        <p14:creationId xmlns:p14="http://schemas.microsoft.com/office/powerpoint/2010/main" val="1256773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7023F7C0-8181-5241-967D-41CF93AC32E7}" type="slidenum">
              <a:rPr lang="en-US" smtClean="0"/>
              <a:pPr>
                <a:defRPr/>
              </a:pPr>
              <a:t>13</a:t>
            </a:fld>
            <a:endParaRPr lang="en-US" dirty="0"/>
          </a:p>
        </p:txBody>
      </p:sp>
    </p:spTree>
    <p:extLst>
      <p:ext uri="{BB962C8B-B14F-4D97-AF65-F5344CB8AC3E}">
        <p14:creationId xmlns:p14="http://schemas.microsoft.com/office/powerpoint/2010/main" val="3650355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switch portfolio is built for agility and performance.</a:t>
            </a:r>
            <a:r>
              <a:rPr lang="en-US" baseline="0" dirty="0" smtClean="0"/>
              <a:t> We can build the world’s largest and strongest data center solutions with our HW and SW capabilities while allowing the easiest price entry point into the network with the SX1012 and nearly unlimited growth potential with the capacity of 4Tb/s of our ASIC.</a:t>
            </a:r>
            <a:endParaRPr lang="en-US" dirty="0"/>
          </a:p>
        </p:txBody>
      </p:sp>
      <p:sp>
        <p:nvSpPr>
          <p:cNvPr id="4" name="Slide Number Placeholder 3"/>
          <p:cNvSpPr>
            <a:spLocks noGrp="1"/>
          </p:cNvSpPr>
          <p:nvPr>
            <p:ph type="sldNum" sz="quarter" idx="10"/>
          </p:nvPr>
        </p:nvSpPr>
        <p:spPr/>
        <p:txBody>
          <a:bodyPr/>
          <a:lstStyle/>
          <a:p>
            <a:pPr>
              <a:defRPr/>
            </a:pPr>
            <a:fld id="{7023F7C0-8181-5241-967D-41CF93AC32E7}" type="slidenum">
              <a:rPr lang="en-US" smtClean="0"/>
              <a:pPr>
                <a:defRPr/>
              </a:pPr>
              <a:t>16</a:t>
            </a:fld>
            <a:endParaRPr lang="en-US" dirty="0"/>
          </a:p>
        </p:txBody>
      </p:sp>
    </p:spTree>
    <p:extLst>
      <p:ext uri="{BB962C8B-B14F-4D97-AF65-F5344CB8AC3E}">
        <p14:creationId xmlns:p14="http://schemas.microsoft.com/office/powerpoint/2010/main" val="11592356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descr="8229_PPT_CoverSlide_rev2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4630400" cy="6437376"/>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76" y="6278159"/>
            <a:ext cx="14628226" cy="1951440"/>
          </a:xfrm>
          <a:prstGeom prst="rect">
            <a:avLst/>
          </a:prstGeom>
        </p:spPr>
      </p:pic>
      <p:sp>
        <p:nvSpPr>
          <p:cNvPr id="8" name="Content Placeholder 2"/>
          <p:cNvSpPr>
            <a:spLocks noGrp="1"/>
          </p:cNvSpPr>
          <p:nvPr>
            <p:ph idx="13" hasCustomPrompt="1"/>
          </p:nvPr>
        </p:nvSpPr>
        <p:spPr>
          <a:xfrm>
            <a:off x="473323" y="7281889"/>
            <a:ext cx="9381490" cy="389254"/>
          </a:xfrm>
          <a:ln>
            <a:noFill/>
          </a:ln>
        </p:spPr>
        <p:txBody>
          <a:bodyPr anchor="ctr">
            <a:noAutofit/>
          </a:bodyPr>
          <a:lstStyle>
            <a:lvl1pPr marL="0" indent="0" algn="l">
              <a:buClr>
                <a:schemeClr val="accent1"/>
              </a:buClr>
              <a:buNone/>
              <a:defRPr sz="2400">
                <a:solidFill>
                  <a:schemeClr val="bg1">
                    <a:lumMod val="85000"/>
                  </a:schemeClr>
                </a:solidFill>
              </a:defRPr>
            </a:lvl1pPr>
            <a:lvl2pPr>
              <a:buClr>
                <a:schemeClr val="tx1">
                  <a:lumMod val="75000"/>
                  <a:lumOff val="25000"/>
                </a:schemeClr>
              </a:buClr>
              <a:defRPr>
                <a:solidFill>
                  <a:schemeClr val="tx1">
                    <a:lumMod val="75000"/>
                    <a:lumOff val="25000"/>
                  </a:schemeClr>
                </a:solidFill>
              </a:defRPr>
            </a:lvl2pPr>
            <a:lvl3pPr>
              <a:buClr>
                <a:schemeClr val="tx1">
                  <a:lumMod val="50000"/>
                  <a:lumOff val="50000"/>
                </a:schemeClr>
              </a:buClr>
              <a:defRPr>
                <a:solidFill>
                  <a:schemeClr val="tx1">
                    <a:lumMod val="50000"/>
                    <a:lumOff val="50000"/>
                  </a:schemeClr>
                </a:solidFill>
              </a:defRPr>
            </a:lvl3pPr>
            <a:lvl4pPr>
              <a:buClr>
                <a:schemeClr val="bg1">
                  <a:lumMod val="50000"/>
                </a:schemeClr>
              </a:buClr>
              <a:defRPr>
                <a:solidFill>
                  <a:schemeClr val="bg1">
                    <a:lumMod val="50000"/>
                  </a:schemeClr>
                </a:solidFill>
              </a:defRPr>
            </a:lvl4pPr>
            <a:lvl5pPr>
              <a:buClr>
                <a:schemeClr val="bg1">
                  <a:lumMod val="65000"/>
                </a:schemeClr>
              </a:buClr>
              <a:defRPr>
                <a:solidFill>
                  <a:schemeClr val="bg1">
                    <a:lumMod val="65000"/>
                  </a:schemeClr>
                </a:solidFill>
              </a:defRPr>
            </a:lvl5pPr>
          </a:lstStyle>
          <a:p>
            <a:pPr lvl="0"/>
            <a:r>
              <a:rPr lang="en-US" dirty="0" smtClean="0"/>
              <a:t>Sub Title Slide Name Here</a:t>
            </a:r>
            <a:endParaRPr lang="en-US" dirty="0"/>
          </a:p>
        </p:txBody>
      </p:sp>
      <p:sp>
        <p:nvSpPr>
          <p:cNvPr id="9" name="Content Placeholder 2"/>
          <p:cNvSpPr>
            <a:spLocks noGrp="1"/>
          </p:cNvSpPr>
          <p:nvPr>
            <p:ph idx="14" hasCustomPrompt="1"/>
          </p:nvPr>
        </p:nvSpPr>
        <p:spPr>
          <a:xfrm>
            <a:off x="473323" y="7755256"/>
            <a:ext cx="4848225" cy="389254"/>
          </a:xfrm>
          <a:ln>
            <a:noFill/>
          </a:ln>
        </p:spPr>
        <p:txBody>
          <a:bodyPr anchor="ctr">
            <a:noAutofit/>
          </a:bodyPr>
          <a:lstStyle>
            <a:lvl1pPr marL="0" indent="0" algn="l">
              <a:buClr>
                <a:schemeClr val="accent1"/>
              </a:buClr>
              <a:buNone/>
              <a:defRPr sz="2000">
                <a:solidFill>
                  <a:schemeClr val="bg1">
                    <a:lumMod val="50000"/>
                  </a:schemeClr>
                </a:solidFill>
              </a:defRPr>
            </a:lvl1pPr>
            <a:lvl2pPr>
              <a:buClr>
                <a:schemeClr val="tx1">
                  <a:lumMod val="75000"/>
                  <a:lumOff val="25000"/>
                </a:schemeClr>
              </a:buClr>
              <a:defRPr>
                <a:solidFill>
                  <a:schemeClr val="tx1">
                    <a:lumMod val="75000"/>
                    <a:lumOff val="25000"/>
                  </a:schemeClr>
                </a:solidFill>
              </a:defRPr>
            </a:lvl2pPr>
            <a:lvl3pPr>
              <a:buClr>
                <a:schemeClr val="tx1">
                  <a:lumMod val="50000"/>
                  <a:lumOff val="50000"/>
                </a:schemeClr>
              </a:buClr>
              <a:defRPr>
                <a:solidFill>
                  <a:schemeClr val="tx1">
                    <a:lumMod val="50000"/>
                    <a:lumOff val="50000"/>
                  </a:schemeClr>
                </a:solidFill>
              </a:defRPr>
            </a:lvl3pPr>
            <a:lvl4pPr>
              <a:buClr>
                <a:schemeClr val="bg1">
                  <a:lumMod val="50000"/>
                </a:schemeClr>
              </a:buClr>
              <a:defRPr>
                <a:solidFill>
                  <a:schemeClr val="bg1">
                    <a:lumMod val="50000"/>
                  </a:schemeClr>
                </a:solidFill>
              </a:defRPr>
            </a:lvl4pPr>
            <a:lvl5pPr>
              <a:buClr>
                <a:schemeClr val="bg1">
                  <a:lumMod val="65000"/>
                </a:schemeClr>
              </a:buClr>
              <a:defRPr>
                <a:solidFill>
                  <a:schemeClr val="bg1">
                    <a:lumMod val="65000"/>
                  </a:schemeClr>
                </a:solidFill>
              </a:defRPr>
            </a:lvl5pPr>
          </a:lstStyle>
          <a:p>
            <a:pPr lvl="0"/>
            <a:r>
              <a:rPr lang="en-US" dirty="0" smtClean="0"/>
              <a:t>CONFERENCE NAME  I  YEAR DATE</a:t>
            </a:r>
            <a:endParaRPr lang="en-US" dirty="0"/>
          </a:p>
        </p:txBody>
      </p:sp>
      <p:sp>
        <p:nvSpPr>
          <p:cNvPr id="11" name="Title 3"/>
          <p:cNvSpPr>
            <a:spLocks noGrp="1"/>
          </p:cNvSpPr>
          <p:nvPr>
            <p:ph type="title"/>
          </p:nvPr>
        </p:nvSpPr>
        <p:spPr>
          <a:xfrm>
            <a:off x="473323" y="6324402"/>
            <a:ext cx="9392037" cy="866899"/>
          </a:xfrm>
        </p:spPr>
        <p:txBody>
          <a:bodyPr/>
          <a:lstStyle>
            <a:lvl1pPr>
              <a:defRPr>
                <a:solidFill>
                  <a:schemeClr val="accent3"/>
                </a:solidFill>
              </a:defRPr>
            </a:lvl1pPr>
          </a:lstStyle>
          <a:p>
            <a:r>
              <a:rPr lang="en-US" smtClean="0"/>
              <a:t>Click to edit Master title style</a:t>
            </a:r>
            <a:endParaRPr lang="en-US" dirty="0"/>
          </a:p>
        </p:txBody>
      </p:sp>
      <p:pic>
        <p:nvPicPr>
          <p:cNvPr id="10" name="Picture 9" descr="8229_PPT_CoverSlide_rev2d.jp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 y="0"/>
            <a:ext cx="14630401" cy="6437376"/>
          </a:xfrm>
          <a:prstGeom prst="rect">
            <a:avLst/>
          </a:prstGeom>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176" y="6278159"/>
            <a:ext cx="14628226" cy="1951440"/>
          </a:xfrm>
          <a:prstGeom prst="rect">
            <a:avLst/>
          </a:prstGeom>
        </p:spPr>
      </p:pic>
    </p:spTree>
    <p:extLst>
      <p:ext uri="{BB962C8B-B14F-4D97-AF65-F5344CB8AC3E}">
        <p14:creationId xmlns:p14="http://schemas.microsoft.com/office/powerpoint/2010/main" val="3028933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p:nvSpPr>
        <p:spPr bwMode="auto">
          <a:xfrm>
            <a:off x="0" y="0"/>
            <a:ext cx="14630400" cy="1181100"/>
          </a:xfrm>
          <a:prstGeom prst="rect">
            <a:avLst/>
          </a:prstGeom>
          <a:solidFill>
            <a:schemeClr val="bg1"/>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806202578"/>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2" name="Picture 1" descr="8229_PPT_CoverSlide_rev2d.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4630401" cy="6437376"/>
          </a:xfrm>
          <a:prstGeom prst="rect">
            <a:avLst/>
          </a:prstGeom>
        </p:spPr>
      </p:pic>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176" y="6278159"/>
            <a:ext cx="14628226" cy="1951440"/>
          </a:xfrm>
          <a:prstGeom prst="rect">
            <a:avLst/>
          </a:prstGeom>
        </p:spPr>
      </p:pic>
      <p:sp>
        <p:nvSpPr>
          <p:cNvPr id="8" name="Content Placeholder 2"/>
          <p:cNvSpPr>
            <a:spLocks noGrp="1"/>
          </p:cNvSpPr>
          <p:nvPr>
            <p:ph idx="13" hasCustomPrompt="1"/>
          </p:nvPr>
        </p:nvSpPr>
        <p:spPr>
          <a:xfrm>
            <a:off x="473323" y="7281889"/>
            <a:ext cx="9381490" cy="389254"/>
          </a:xfrm>
          <a:ln>
            <a:noFill/>
          </a:ln>
        </p:spPr>
        <p:txBody>
          <a:bodyPr anchor="ctr">
            <a:noAutofit/>
          </a:bodyPr>
          <a:lstStyle>
            <a:lvl1pPr marL="0" indent="0" algn="l">
              <a:buClr>
                <a:schemeClr val="accent1"/>
              </a:buClr>
              <a:buNone/>
              <a:defRPr sz="2400">
                <a:solidFill>
                  <a:schemeClr val="bg1">
                    <a:lumMod val="85000"/>
                  </a:schemeClr>
                </a:solidFill>
              </a:defRPr>
            </a:lvl1pPr>
            <a:lvl2pPr>
              <a:buClr>
                <a:schemeClr val="tx1">
                  <a:lumMod val="75000"/>
                  <a:lumOff val="25000"/>
                </a:schemeClr>
              </a:buClr>
              <a:defRPr>
                <a:solidFill>
                  <a:schemeClr val="tx1">
                    <a:lumMod val="75000"/>
                    <a:lumOff val="25000"/>
                  </a:schemeClr>
                </a:solidFill>
              </a:defRPr>
            </a:lvl2pPr>
            <a:lvl3pPr>
              <a:buClr>
                <a:schemeClr val="tx1">
                  <a:lumMod val="50000"/>
                  <a:lumOff val="50000"/>
                </a:schemeClr>
              </a:buClr>
              <a:defRPr>
                <a:solidFill>
                  <a:schemeClr val="tx1">
                    <a:lumMod val="50000"/>
                    <a:lumOff val="50000"/>
                  </a:schemeClr>
                </a:solidFill>
              </a:defRPr>
            </a:lvl3pPr>
            <a:lvl4pPr>
              <a:buClr>
                <a:schemeClr val="bg1">
                  <a:lumMod val="50000"/>
                </a:schemeClr>
              </a:buClr>
              <a:defRPr>
                <a:solidFill>
                  <a:schemeClr val="bg1">
                    <a:lumMod val="50000"/>
                  </a:schemeClr>
                </a:solidFill>
              </a:defRPr>
            </a:lvl4pPr>
            <a:lvl5pPr>
              <a:buClr>
                <a:schemeClr val="bg1">
                  <a:lumMod val="65000"/>
                </a:schemeClr>
              </a:buClr>
              <a:defRPr>
                <a:solidFill>
                  <a:schemeClr val="bg1">
                    <a:lumMod val="65000"/>
                  </a:schemeClr>
                </a:solidFill>
              </a:defRPr>
            </a:lvl5pPr>
          </a:lstStyle>
          <a:p>
            <a:pPr lvl="0"/>
            <a:r>
              <a:rPr lang="en-US" dirty="0" smtClean="0"/>
              <a:t>Sub Title Slide Name Here</a:t>
            </a:r>
            <a:endParaRPr lang="en-US" dirty="0"/>
          </a:p>
        </p:txBody>
      </p:sp>
      <p:sp>
        <p:nvSpPr>
          <p:cNvPr id="9" name="Content Placeholder 2"/>
          <p:cNvSpPr>
            <a:spLocks noGrp="1"/>
          </p:cNvSpPr>
          <p:nvPr>
            <p:ph idx="14" hasCustomPrompt="1"/>
          </p:nvPr>
        </p:nvSpPr>
        <p:spPr>
          <a:xfrm>
            <a:off x="473323" y="7755256"/>
            <a:ext cx="4848225" cy="389254"/>
          </a:xfrm>
          <a:ln>
            <a:noFill/>
          </a:ln>
        </p:spPr>
        <p:txBody>
          <a:bodyPr anchor="ctr">
            <a:noAutofit/>
          </a:bodyPr>
          <a:lstStyle>
            <a:lvl1pPr marL="0" indent="0" algn="l">
              <a:buClr>
                <a:schemeClr val="accent1"/>
              </a:buClr>
              <a:buNone/>
              <a:defRPr sz="2000">
                <a:solidFill>
                  <a:schemeClr val="bg1">
                    <a:lumMod val="50000"/>
                  </a:schemeClr>
                </a:solidFill>
              </a:defRPr>
            </a:lvl1pPr>
            <a:lvl2pPr>
              <a:buClr>
                <a:schemeClr val="tx1">
                  <a:lumMod val="75000"/>
                  <a:lumOff val="25000"/>
                </a:schemeClr>
              </a:buClr>
              <a:defRPr>
                <a:solidFill>
                  <a:schemeClr val="tx1">
                    <a:lumMod val="75000"/>
                    <a:lumOff val="25000"/>
                  </a:schemeClr>
                </a:solidFill>
              </a:defRPr>
            </a:lvl2pPr>
            <a:lvl3pPr>
              <a:buClr>
                <a:schemeClr val="tx1">
                  <a:lumMod val="50000"/>
                  <a:lumOff val="50000"/>
                </a:schemeClr>
              </a:buClr>
              <a:defRPr>
                <a:solidFill>
                  <a:schemeClr val="tx1">
                    <a:lumMod val="50000"/>
                    <a:lumOff val="50000"/>
                  </a:schemeClr>
                </a:solidFill>
              </a:defRPr>
            </a:lvl3pPr>
            <a:lvl4pPr>
              <a:buClr>
                <a:schemeClr val="bg1">
                  <a:lumMod val="50000"/>
                </a:schemeClr>
              </a:buClr>
              <a:defRPr>
                <a:solidFill>
                  <a:schemeClr val="bg1">
                    <a:lumMod val="50000"/>
                  </a:schemeClr>
                </a:solidFill>
              </a:defRPr>
            </a:lvl4pPr>
            <a:lvl5pPr>
              <a:buClr>
                <a:schemeClr val="bg1">
                  <a:lumMod val="65000"/>
                </a:schemeClr>
              </a:buClr>
              <a:defRPr>
                <a:solidFill>
                  <a:schemeClr val="bg1">
                    <a:lumMod val="65000"/>
                  </a:schemeClr>
                </a:solidFill>
              </a:defRPr>
            </a:lvl5pPr>
          </a:lstStyle>
          <a:p>
            <a:pPr lvl="0"/>
            <a:r>
              <a:rPr lang="en-US" dirty="0" smtClean="0"/>
              <a:t>CONFERENCE NAME  I  YEAR DATE</a:t>
            </a:r>
            <a:endParaRPr lang="en-US" dirty="0"/>
          </a:p>
        </p:txBody>
      </p:sp>
      <p:sp>
        <p:nvSpPr>
          <p:cNvPr id="11" name="Title 3"/>
          <p:cNvSpPr>
            <a:spLocks noGrp="1"/>
          </p:cNvSpPr>
          <p:nvPr>
            <p:ph type="title"/>
          </p:nvPr>
        </p:nvSpPr>
        <p:spPr>
          <a:xfrm>
            <a:off x="473323" y="6324402"/>
            <a:ext cx="9392037" cy="866899"/>
          </a:xfrm>
        </p:spPr>
        <p:txBody>
          <a:bodyPr/>
          <a:lstStyle>
            <a:lvl1pPr>
              <a:defRPr>
                <a:solidFill>
                  <a:schemeClr val="accent3"/>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0289339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3"/>
          <p:cNvSpPr>
            <a:spLocks noGrp="1"/>
          </p:cNvSpPr>
          <p:nvPr>
            <p:ph sz="quarter" idx="10"/>
          </p:nvPr>
        </p:nvSpPr>
        <p:spPr>
          <a:xfrm>
            <a:off x="566961" y="1247338"/>
            <a:ext cx="13436948" cy="63954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6488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0" y="1054099"/>
            <a:ext cx="14630400" cy="7175501"/>
          </a:xfrm>
          <a:prstGeom prst="rect">
            <a:avLst/>
          </a:prstGeom>
          <a:solidFill>
            <a:srgbClr val="263951"/>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8" name="Content Placeholder 2"/>
          <p:cNvSpPr>
            <a:spLocks noGrp="1"/>
          </p:cNvSpPr>
          <p:nvPr>
            <p:ph idx="11" hasCustomPrompt="1"/>
          </p:nvPr>
        </p:nvSpPr>
        <p:spPr>
          <a:xfrm>
            <a:off x="0" y="4316096"/>
            <a:ext cx="14630400" cy="855978"/>
          </a:xfrm>
          <a:ln>
            <a:noFill/>
          </a:ln>
        </p:spPr>
        <p:txBody>
          <a:bodyPr>
            <a:normAutofit/>
          </a:bodyPr>
          <a:lstStyle>
            <a:lvl1pPr marL="0" indent="0" algn="ctr">
              <a:buClr>
                <a:schemeClr val="accent1"/>
              </a:buClr>
              <a:buNone/>
              <a:defRPr sz="3200">
                <a:solidFill>
                  <a:schemeClr val="bg1"/>
                </a:solidFill>
              </a:defRPr>
            </a:lvl1pPr>
            <a:lvl2pPr>
              <a:buClr>
                <a:schemeClr val="tx1">
                  <a:lumMod val="75000"/>
                  <a:lumOff val="25000"/>
                </a:schemeClr>
              </a:buClr>
              <a:defRPr>
                <a:solidFill>
                  <a:schemeClr val="tx1">
                    <a:lumMod val="75000"/>
                    <a:lumOff val="25000"/>
                  </a:schemeClr>
                </a:solidFill>
              </a:defRPr>
            </a:lvl2pPr>
            <a:lvl3pPr>
              <a:buClr>
                <a:schemeClr val="tx1">
                  <a:lumMod val="50000"/>
                  <a:lumOff val="50000"/>
                </a:schemeClr>
              </a:buClr>
              <a:defRPr>
                <a:solidFill>
                  <a:schemeClr val="tx1">
                    <a:lumMod val="50000"/>
                    <a:lumOff val="50000"/>
                  </a:schemeClr>
                </a:solidFill>
              </a:defRPr>
            </a:lvl3pPr>
            <a:lvl4pPr>
              <a:buClr>
                <a:schemeClr val="bg1">
                  <a:lumMod val="50000"/>
                </a:schemeClr>
              </a:buClr>
              <a:defRPr>
                <a:solidFill>
                  <a:schemeClr val="bg1">
                    <a:lumMod val="50000"/>
                  </a:schemeClr>
                </a:solidFill>
              </a:defRPr>
            </a:lvl4pPr>
            <a:lvl5pPr>
              <a:buClr>
                <a:schemeClr val="bg1">
                  <a:lumMod val="65000"/>
                </a:schemeClr>
              </a:buClr>
              <a:defRPr>
                <a:solidFill>
                  <a:schemeClr val="bg1">
                    <a:lumMod val="65000"/>
                  </a:schemeClr>
                </a:solidFill>
              </a:defRPr>
            </a:lvl5pPr>
          </a:lstStyle>
          <a:p>
            <a:pPr lvl="0"/>
            <a:r>
              <a:rPr lang="en-US" dirty="0" smtClean="0"/>
              <a:t>Sub Title Slide Name Here</a:t>
            </a:r>
            <a:endParaRPr lang="en-US" dirty="0"/>
          </a:p>
        </p:txBody>
      </p:sp>
      <p:sp>
        <p:nvSpPr>
          <p:cNvPr id="2" name="Title 1"/>
          <p:cNvSpPr>
            <a:spLocks noGrp="1"/>
          </p:cNvSpPr>
          <p:nvPr>
            <p:ph type="title"/>
          </p:nvPr>
        </p:nvSpPr>
        <p:spPr>
          <a:xfrm>
            <a:off x="0" y="3163326"/>
            <a:ext cx="14630400" cy="1050333"/>
          </a:xfrm>
        </p:spPr>
        <p:txBody>
          <a:bodyPr>
            <a:normAutofit/>
          </a:bodyPr>
          <a:lstStyle>
            <a:lvl1pPr algn="ctr">
              <a:defRPr sz="4000"/>
            </a:lvl1pPr>
          </a:lstStyle>
          <a:p>
            <a:r>
              <a:rPr lang="en-US" smtClean="0"/>
              <a:t>Click to edit Master title style</a:t>
            </a:r>
            <a:endParaRPr lang="en-US" dirty="0"/>
          </a:p>
        </p:txBody>
      </p:sp>
    </p:spTree>
    <p:extLst>
      <p:ext uri="{BB962C8B-B14F-4D97-AF65-F5344CB8AC3E}">
        <p14:creationId xmlns:p14="http://schemas.microsoft.com/office/powerpoint/2010/main" val="18595642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181" y="1239523"/>
            <a:ext cx="13722773" cy="6475731"/>
          </a:xfrm>
          <a:ln>
            <a:noFill/>
          </a:ln>
        </p:spPr>
        <p:txBody>
          <a:bodyPr>
            <a:noAutofit/>
          </a:bodyPr>
          <a:lstStyle>
            <a:lvl1pPr marL="256006" indent="-276486">
              <a:buClr>
                <a:schemeClr val="bg2">
                  <a:lumMod val="75000"/>
                </a:schemeClr>
              </a:buClr>
              <a:buFont typeface="Wingdings" charset="2"/>
              <a:buChar char="§"/>
              <a:defRPr sz="2700">
                <a:solidFill>
                  <a:schemeClr val="tx2"/>
                </a:solidFill>
              </a:defRPr>
            </a:lvl1pPr>
            <a:lvl2pPr>
              <a:buClr>
                <a:schemeClr val="tx1">
                  <a:lumMod val="75000"/>
                  <a:lumOff val="25000"/>
                </a:schemeClr>
              </a:buClr>
              <a:defRPr>
                <a:solidFill>
                  <a:schemeClr val="tx1">
                    <a:lumMod val="75000"/>
                    <a:lumOff val="25000"/>
                  </a:schemeClr>
                </a:solidFill>
              </a:defRPr>
            </a:lvl2pPr>
            <a:lvl3pPr>
              <a:buClr>
                <a:schemeClr val="tx1">
                  <a:lumMod val="50000"/>
                  <a:lumOff val="50000"/>
                </a:schemeClr>
              </a:buClr>
              <a:defRPr>
                <a:solidFill>
                  <a:schemeClr val="tx1">
                    <a:lumMod val="50000"/>
                    <a:lumOff val="50000"/>
                  </a:schemeClr>
                </a:solidFill>
              </a:defRPr>
            </a:lvl3pPr>
            <a:lvl4pPr>
              <a:buClr>
                <a:schemeClr val="bg1">
                  <a:lumMod val="50000"/>
                </a:schemeClr>
              </a:buClr>
              <a:defRPr>
                <a:solidFill>
                  <a:schemeClr val="bg1">
                    <a:lumMod val="50000"/>
                  </a:schemeClr>
                </a:solidFill>
              </a:defRPr>
            </a:lvl4pPr>
            <a:lvl5pPr>
              <a:buClr>
                <a:schemeClr val="bg1">
                  <a:lumMod val="65000"/>
                </a:schemeClr>
              </a:buClr>
              <a:defRPr>
                <a:solidFill>
                  <a:schemeClr val="bg1">
                    <a:lumMod val="6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
          <p:cNvSpPr>
            <a:spLocks noGrp="1" noChangeArrowheads="1"/>
          </p:cNvSpPr>
          <p:nvPr>
            <p:ph type="title" hasCustomPrompt="1"/>
          </p:nvPr>
        </p:nvSpPr>
        <p:spPr bwMode="white">
          <a:xfrm>
            <a:off x="568960" y="4"/>
            <a:ext cx="11798301" cy="1050334"/>
          </a:xfrm>
          <a:prstGeom prst="rect">
            <a:avLst/>
          </a:prstGeom>
          <a:noFill/>
          <a:ln w="9525">
            <a:noFill/>
            <a:miter lim="800000"/>
            <a:headEnd/>
            <a:tailEnd/>
          </a:ln>
        </p:spPr>
        <p:txBody>
          <a:bodyPr/>
          <a:lstStyle>
            <a:lvl1pPr>
              <a:defRPr sz="3500" b="0">
                <a:latin typeface="+mj-lt"/>
                <a:cs typeface="Arial" pitchFamily="34" charset="0"/>
              </a:defRPr>
            </a:lvl1pPr>
          </a:lstStyle>
          <a:p>
            <a:pPr lvl="0"/>
            <a:r>
              <a:rPr lang="en-US" dirty="0" smtClean="0"/>
              <a:t>Header is 32pt, Arial, White</a:t>
            </a:r>
          </a:p>
        </p:txBody>
      </p:sp>
    </p:spTree>
    <p:extLst>
      <p:ext uri="{BB962C8B-B14F-4D97-AF65-F5344CB8AC3E}">
        <p14:creationId xmlns:p14="http://schemas.microsoft.com/office/powerpoint/2010/main" val="231528763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76" y="0"/>
            <a:ext cx="14628226" cy="8229599"/>
          </a:xfrm>
          <a:prstGeom prst="rect">
            <a:avLst/>
          </a:prstGeom>
        </p:spPr>
      </p:pic>
      <p:sp>
        <p:nvSpPr>
          <p:cNvPr id="12" name="Content Placeholder 2"/>
          <p:cNvSpPr>
            <a:spLocks noGrp="1"/>
          </p:cNvSpPr>
          <p:nvPr>
            <p:ph idx="13" hasCustomPrompt="1"/>
          </p:nvPr>
        </p:nvSpPr>
        <p:spPr>
          <a:xfrm>
            <a:off x="473323" y="7281889"/>
            <a:ext cx="9381490" cy="389254"/>
          </a:xfrm>
          <a:ln>
            <a:noFill/>
          </a:ln>
        </p:spPr>
        <p:txBody>
          <a:bodyPr anchor="ctr">
            <a:noAutofit/>
          </a:bodyPr>
          <a:lstStyle>
            <a:lvl1pPr marL="0" indent="0" algn="l">
              <a:buClr>
                <a:schemeClr val="accent1"/>
              </a:buClr>
              <a:buNone/>
              <a:defRPr sz="2400">
                <a:solidFill>
                  <a:schemeClr val="bg1">
                    <a:lumMod val="85000"/>
                  </a:schemeClr>
                </a:solidFill>
              </a:defRPr>
            </a:lvl1pPr>
            <a:lvl2pPr>
              <a:buClr>
                <a:schemeClr val="tx1">
                  <a:lumMod val="75000"/>
                  <a:lumOff val="25000"/>
                </a:schemeClr>
              </a:buClr>
              <a:defRPr>
                <a:solidFill>
                  <a:schemeClr val="tx1">
                    <a:lumMod val="75000"/>
                    <a:lumOff val="25000"/>
                  </a:schemeClr>
                </a:solidFill>
              </a:defRPr>
            </a:lvl2pPr>
            <a:lvl3pPr>
              <a:buClr>
                <a:schemeClr val="tx1">
                  <a:lumMod val="50000"/>
                  <a:lumOff val="50000"/>
                </a:schemeClr>
              </a:buClr>
              <a:defRPr>
                <a:solidFill>
                  <a:schemeClr val="tx1">
                    <a:lumMod val="50000"/>
                    <a:lumOff val="50000"/>
                  </a:schemeClr>
                </a:solidFill>
              </a:defRPr>
            </a:lvl3pPr>
            <a:lvl4pPr>
              <a:buClr>
                <a:schemeClr val="bg1">
                  <a:lumMod val="50000"/>
                </a:schemeClr>
              </a:buClr>
              <a:defRPr>
                <a:solidFill>
                  <a:schemeClr val="bg1">
                    <a:lumMod val="50000"/>
                  </a:schemeClr>
                </a:solidFill>
              </a:defRPr>
            </a:lvl4pPr>
            <a:lvl5pPr>
              <a:buClr>
                <a:schemeClr val="bg1">
                  <a:lumMod val="65000"/>
                </a:schemeClr>
              </a:buClr>
              <a:defRPr>
                <a:solidFill>
                  <a:schemeClr val="bg1">
                    <a:lumMod val="65000"/>
                  </a:schemeClr>
                </a:solidFill>
              </a:defRPr>
            </a:lvl5pPr>
          </a:lstStyle>
          <a:p>
            <a:pPr lvl="0"/>
            <a:r>
              <a:rPr lang="en-US" dirty="0" smtClean="0"/>
              <a:t>Sub Title Slide Name Here</a:t>
            </a:r>
            <a:endParaRPr lang="en-US" dirty="0"/>
          </a:p>
        </p:txBody>
      </p:sp>
      <p:sp>
        <p:nvSpPr>
          <p:cNvPr id="13" name="Content Placeholder 2"/>
          <p:cNvSpPr>
            <a:spLocks noGrp="1"/>
          </p:cNvSpPr>
          <p:nvPr>
            <p:ph idx="14" hasCustomPrompt="1"/>
          </p:nvPr>
        </p:nvSpPr>
        <p:spPr>
          <a:xfrm>
            <a:off x="473323" y="7755256"/>
            <a:ext cx="4848225" cy="389254"/>
          </a:xfrm>
          <a:ln>
            <a:noFill/>
          </a:ln>
        </p:spPr>
        <p:txBody>
          <a:bodyPr anchor="ctr">
            <a:noAutofit/>
          </a:bodyPr>
          <a:lstStyle>
            <a:lvl1pPr marL="0" indent="0" algn="l">
              <a:buClr>
                <a:schemeClr val="accent1"/>
              </a:buClr>
              <a:buNone/>
              <a:defRPr sz="2000">
                <a:solidFill>
                  <a:schemeClr val="bg1">
                    <a:lumMod val="50000"/>
                  </a:schemeClr>
                </a:solidFill>
              </a:defRPr>
            </a:lvl1pPr>
            <a:lvl2pPr>
              <a:buClr>
                <a:schemeClr val="tx1">
                  <a:lumMod val="75000"/>
                  <a:lumOff val="25000"/>
                </a:schemeClr>
              </a:buClr>
              <a:defRPr>
                <a:solidFill>
                  <a:schemeClr val="tx1">
                    <a:lumMod val="75000"/>
                    <a:lumOff val="25000"/>
                  </a:schemeClr>
                </a:solidFill>
              </a:defRPr>
            </a:lvl2pPr>
            <a:lvl3pPr>
              <a:buClr>
                <a:schemeClr val="tx1">
                  <a:lumMod val="50000"/>
                  <a:lumOff val="50000"/>
                </a:schemeClr>
              </a:buClr>
              <a:defRPr>
                <a:solidFill>
                  <a:schemeClr val="tx1">
                    <a:lumMod val="50000"/>
                    <a:lumOff val="50000"/>
                  </a:schemeClr>
                </a:solidFill>
              </a:defRPr>
            </a:lvl3pPr>
            <a:lvl4pPr>
              <a:buClr>
                <a:schemeClr val="bg1">
                  <a:lumMod val="50000"/>
                </a:schemeClr>
              </a:buClr>
              <a:defRPr>
                <a:solidFill>
                  <a:schemeClr val="bg1">
                    <a:lumMod val="50000"/>
                  </a:schemeClr>
                </a:solidFill>
              </a:defRPr>
            </a:lvl4pPr>
            <a:lvl5pPr>
              <a:buClr>
                <a:schemeClr val="bg1">
                  <a:lumMod val="65000"/>
                </a:schemeClr>
              </a:buClr>
              <a:defRPr>
                <a:solidFill>
                  <a:schemeClr val="bg1">
                    <a:lumMod val="65000"/>
                  </a:schemeClr>
                </a:solidFill>
              </a:defRPr>
            </a:lvl5pPr>
          </a:lstStyle>
          <a:p>
            <a:pPr lvl="0"/>
            <a:r>
              <a:rPr lang="en-US" dirty="0" smtClean="0"/>
              <a:t>CONFERENCE NAME  I  YEAR DATE</a:t>
            </a:r>
            <a:endParaRPr lang="en-US" dirty="0"/>
          </a:p>
        </p:txBody>
      </p:sp>
      <p:sp>
        <p:nvSpPr>
          <p:cNvPr id="4" name="Title 3"/>
          <p:cNvSpPr>
            <a:spLocks noGrp="1"/>
          </p:cNvSpPr>
          <p:nvPr>
            <p:ph type="title"/>
          </p:nvPr>
        </p:nvSpPr>
        <p:spPr>
          <a:xfrm>
            <a:off x="473323" y="6324402"/>
            <a:ext cx="9392037" cy="866899"/>
          </a:xfrm>
        </p:spPr>
        <p:txBody>
          <a:bodyPr/>
          <a:lstStyle>
            <a:lvl1pPr>
              <a:defRPr>
                <a:solidFill>
                  <a:schemeClr val="accent3"/>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1778510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ontent Placeholder 3"/>
          <p:cNvSpPr>
            <a:spLocks noGrp="1"/>
          </p:cNvSpPr>
          <p:nvPr>
            <p:ph sz="quarter" idx="10"/>
          </p:nvPr>
        </p:nvSpPr>
        <p:spPr>
          <a:xfrm>
            <a:off x="566961" y="1247338"/>
            <a:ext cx="13436948" cy="639544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42206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0" y="1054099"/>
            <a:ext cx="14630400" cy="7175501"/>
          </a:xfrm>
          <a:prstGeom prst="rect">
            <a:avLst/>
          </a:prstGeom>
          <a:solidFill>
            <a:srgbClr val="263951"/>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endParaRPr lang="en-US" sz="1800" dirty="0" smtClean="0">
              <a:solidFill>
                <a:srgbClr val="000000"/>
              </a:solidFill>
              <a:cs typeface="Arial" charset="0"/>
            </a:endParaRPr>
          </a:p>
        </p:txBody>
      </p:sp>
      <p:sp>
        <p:nvSpPr>
          <p:cNvPr id="8" name="Content Placeholder 2"/>
          <p:cNvSpPr>
            <a:spLocks noGrp="1"/>
          </p:cNvSpPr>
          <p:nvPr>
            <p:ph idx="11" hasCustomPrompt="1"/>
          </p:nvPr>
        </p:nvSpPr>
        <p:spPr>
          <a:xfrm>
            <a:off x="0" y="4316096"/>
            <a:ext cx="14630400" cy="855978"/>
          </a:xfrm>
          <a:ln>
            <a:noFill/>
          </a:ln>
        </p:spPr>
        <p:txBody>
          <a:bodyPr>
            <a:normAutofit/>
          </a:bodyPr>
          <a:lstStyle>
            <a:lvl1pPr marL="0" indent="0" algn="ctr">
              <a:buClr>
                <a:schemeClr val="accent1"/>
              </a:buClr>
              <a:buNone/>
              <a:defRPr sz="3200">
                <a:solidFill>
                  <a:schemeClr val="bg1"/>
                </a:solidFill>
              </a:defRPr>
            </a:lvl1pPr>
            <a:lvl2pPr>
              <a:buClr>
                <a:schemeClr val="tx1">
                  <a:lumMod val="75000"/>
                  <a:lumOff val="25000"/>
                </a:schemeClr>
              </a:buClr>
              <a:defRPr>
                <a:solidFill>
                  <a:schemeClr val="tx1">
                    <a:lumMod val="75000"/>
                    <a:lumOff val="25000"/>
                  </a:schemeClr>
                </a:solidFill>
              </a:defRPr>
            </a:lvl2pPr>
            <a:lvl3pPr>
              <a:buClr>
                <a:schemeClr val="tx1">
                  <a:lumMod val="50000"/>
                  <a:lumOff val="50000"/>
                </a:schemeClr>
              </a:buClr>
              <a:defRPr>
                <a:solidFill>
                  <a:schemeClr val="tx1">
                    <a:lumMod val="50000"/>
                    <a:lumOff val="50000"/>
                  </a:schemeClr>
                </a:solidFill>
              </a:defRPr>
            </a:lvl3pPr>
            <a:lvl4pPr>
              <a:buClr>
                <a:schemeClr val="bg1">
                  <a:lumMod val="50000"/>
                </a:schemeClr>
              </a:buClr>
              <a:defRPr>
                <a:solidFill>
                  <a:schemeClr val="bg1">
                    <a:lumMod val="50000"/>
                  </a:schemeClr>
                </a:solidFill>
              </a:defRPr>
            </a:lvl4pPr>
            <a:lvl5pPr>
              <a:buClr>
                <a:schemeClr val="bg1">
                  <a:lumMod val="65000"/>
                </a:schemeClr>
              </a:buClr>
              <a:defRPr>
                <a:solidFill>
                  <a:schemeClr val="bg1">
                    <a:lumMod val="65000"/>
                  </a:schemeClr>
                </a:solidFill>
              </a:defRPr>
            </a:lvl5pPr>
          </a:lstStyle>
          <a:p>
            <a:pPr lvl="0"/>
            <a:r>
              <a:rPr lang="en-US" dirty="0" smtClean="0"/>
              <a:t>Sub Title Slide Name Here</a:t>
            </a:r>
            <a:endParaRPr lang="en-US" dirty="0"/>
          </a:p>
        </p:txBody>
      </p:sp>
      <p:sp>
        <p:nvSpPr>
          <p:cNvPr id="2" name="Title 1"/>
          <p:cNvSpPr>
            <a:spLocks noGrp="1"/>
          </p:cNvSpPr>
          <p:nvPr>
            <p:ph type="title"/>
          </p:nvPr>
        </p:nvSpPr>
        <p:spPr>
          <a:xfrm>
            <a:off x="0" y="3163326"/>
            <a:ext cx="14630400" cy="1050333"/>
          </a:xfrm>
        </p:spPr>
        <p:txBody>
          <a:bodyPr>
            <a:normAutofit/>
          </a:bodyPr>
          <a:lstStyle>
            <a:lvl1pPr algn="ctr">
              <a:defRPr sz="4000"/>
            </a:lvl1pPr>
          </a:lstStyle>
          <a:p>
            <a:r>
              <a:rPr lang="en-US" dirty="0" smtClean="0"/>
              <a:t>Click to edit Master title style</a:t>
            </a:r>
            <a:endParaRPr lang="en-US" dirty="0"/>
          </a:p>
        </p:txBody>
      </p:sp>
    </p:spTree>
    <p:extLst>
      <p:ext uri="{BB962C8B-B14F-4D97-AF65-F5344CB8AC3E}">
        <p14:creationId xmlns:p14="http://schemas.microsoft.com/office/powerpoint/2010/main" val="364077234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white">
          <a:xfrm>
            <a:off x="568960" y="-1"/>
            <a:ext cx="11798301" cy="1050333"/>
          </a:xfrm>
          <a:prstGeom prst="rect">
            <a:avLst/>
          </a:prstGeom>
          <a:noFill/>
          <a:ln w="9525">
            <a:noFill/>
            <a:miter lim="800000"/>
            <a:headEnd/>
            <a:tailEnd/>
          </a:ln>
        </p:spPr>
        <p:txBody>
          <a:bodyPr/>
          <a:lstStyle>
            <a:lvl1pPr>
              <a:defRPr sz="3200" b="0" baseline="0">
                <a:latin typeface="+mj-lt"/>
                <a:cs typeface="Arial" pitchFamily="34" charset="0"/>
              </a:defRPr>
            </a:lvl1pPr>
          </a:lstStyle>
          <a:p>
            <a:pPr lvl="0"/>
            <a:r>
              <a:rPr lang="en-US" dirty="0" smtClean="0"/>
              <a:t>Click to edit Master title style</a:t>
            </a:r>
          </a:p>
        </p:txBody>
      </p:sp>
      <p:sp>
        <p:nvSpPr>
          <p:cNvPr id="6" name="Content Placeholder 2"/>
          <p:cNvSpPr>
            <a:spLocks noGrp="1"/>
          </p:cNvSpPr>
          <p:nvPr>
            <p:ph idx="1"/>
          </p:nvPr>
        </p:nvSpPr>
        <p:spPr>
          <a:xfrm>
            <a:off x="574163" y="1239522"/>
            <a:ext cx="6245738" cy="6475730"/>
          </a:xfrm>
          <a:ln>
            <a:noFill/>
          </a:ln>
        </p:spPr>
        <p:txBody>
          <a:bodyPr>
            <a:normAutofit/>
          </a:bodyPr>
          <a:lstStyle>
            <a:lvl1pPr>
              <a:buClr>
                <a:schemeClr val="bg2">
                  <a:lumMod val="75000"/>
                </a:schemeClr>
              </a:buClr>
              <a:defRPr sz="2400">
                <a:solidFill>
                  <a:schemeClr val="tx2"/>
                </a:solidFill>
              </a:defRPr>
            </a:lvl1pPr>
            <a:lvl2pPr>
              <a:buClr>
                <a:schemeClr val="tx1">
                  <a:lumMod val="75000"/>
                  <a:lumOff val="25000"/>
                </a:schemeClr>
              </a:buClr>
              <a:defRPr>
                <a:solidFill>
                  <a:schemeClr val="tx1">
                    <a:lumMod val="75000"/>
                    <a:lumOff val="25000"/>
                  </a:schemeClr>
                </a:solidFill>
              </a:defRPr>
            </a:lvl2pPr>
            <a:lvl4pPr>
              <a:buClr>
                <a:schemeClr val="bg1">
                  <a:lumMod val="50000"/>
                </a:schemeClr>
              </a:buClr>
              <a:defRPr>
                <a:solidFill>
                  <a:schemeClr val="bg1">
                    <a:lumMod val="50000"/>
                  </a:schemeClr>
                </a:solidFill>
              </a:defRPr>
            </a:lvl4pPr>
            <a:lvl5pPr>
              <a:buClr>
                <a:schemeClr val="bg1">
                  <a:lumMod val="50000"/>
                </a:schemeClr>
              </a:buCl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0"/>
          </p:nvPr>
        </p:nvSpPr>
        <p:spPr>
          <a:xfrm>
            <a:off x="7822688" y="1239522"/>
            <a:ext cx="6245738" cy="6475730"/>
          </a:xfrm>
          <a:ln>
            <a:noFill/>
          </a:ln>
        </p:spPr>
        <p:txBody>
          <a:bodyPr>
            <a:normAutofit/>
          </a:bodyPr>
          <a:lstStyle>
            <a:lvl1pPr>
              <a:buClr>
                <a:schemeClr val="bg2">
                  <a:lumMod val="75000"/>
                </a:schemeClr>
              </a:buClr>
              <a:defRPr sz="2400">
                <a:solidFill>
                  <a:schemeClr val="tx2"/>
                </a:solidFill>
              </a:defRPr>
            </a:lvl1pPr>
            <a:lvl2pPr>
              <a:buClr>
                <a:schemeClr val="tx1">
                  <a:lumMod val="75000"/>
                  <a:lumOff val="25000"/>
                </a:schemeClr>
              </a:buClr>
              <a:defRPr>
                <a:solidFill>
                  <a:schemeClr val="tx1">
                    <a:lumMod val="75000"/>
                    <a:lumOff val="25000"/>
                  </a:schemeClr>
                </a:solidFill>
              </a:defRPr>
            </a:lvl2pPr>
            <a:lvl4pPr>
              <a:buClr>
                <a:schemeClr val="bg1">
                  <a:lumMod val="50000"/>
                </a:schemeClr>
              </a:buClr>
              <a:defRPr>
                <a:solidFill>
                  <a:schemeClr val="bg1">
                    <a:lumMod val="50000"/>
                  </a:schemeClr>
                </a:solidFill>
              </a:defRPr>
            </a:lvl4pPr>
            <a:lvl5pPr>
              <a:buClr>
                <a:schemeClr val="bg1">
                  <a:lumMod val="50000"/>
                </a:schemeClr>
              </a:buCl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143410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wo Content 4 Boxes">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white">
          <a:xfrm>
            <a:off x="568960" y="-1"/>
            <a:ext cx="11798301" cy="1050333"/>
          </a:xfrm>
          <a:prstGeom prst="rect">
            <a:avLst/>
          </a:prstGeom>
          <a:noFill/>
          <a:ln w="9525">
            <a:noFill/>
            <a:miter lim="800000"/>
            <a:headEnd/>
            <a:tailEnd/>
          </a:ln>
        </p:spPr>
        <p:txBody>
          <a:bodyPr/>
          <a:lstStyle>
            <a:lvl1pPr>
              <a:defRPr sz="3200" b="0">
                <a:latin typeface="+mj-lt"/>
                <a:cs typeface="Arial" pitchFamily="34" charset="0"/>
              </a:defRPr>
            </a:lvl1pPr>
          </a:lstStyle>
          <a:p>
            <a:pPr lvl="0"/>
            <a:r>
              <a:rPr lang="en-US" dirty="0" smtClean="0"/>
              <a:t>Click to edit Master title style</a:t>
            </a:r>
          </a:p>
        </p:txBody>
      </p:sp>
      <p:sp>
        <p:nvSpPr>
          <p:cNvPr id="7" name="Content Placeholder 2"/>
          <p:cNvSpPr>
            <a:spLocks noGrp="1"/>
          </p:cNvSpPr>
          <p:nvPr>
            <p:ph idx="13"/>
          </p:nvPr>
        </p:nvSpPr>
        <p:spPr>
          <a:xfrm>
            <a:off x="574163" y="1239522"/>
            <a:ext cx="6245738" cy="2046603"/>
          </a:xfrm>
          <a:ln>
            <a:noFill/>
          </a:ln>
        </p:spPr>
        <p:txBody>
          <a:bodyPr>
            <a:normAutofit/>
          </a:bodyPr>
          <a:lstStyle>
            <a:lvl1pPr>
              <a:buClr>
                <a:schemeClr val="bg2">
                  <a:lumMod val="75000"/>
                </a:schemeClr>
              </a:buClr>
              <a:defRPr sz="2400">
                <a:solidFill>
                  <a:schemeClr val="tx2"/>
                </a:solidFill>
              </a:defRPr>
            </a:lvl1pPr>
            <a:lvl2pPr>
              <a:buClr>
                <a:schemeClr val="tx1">
                  <a:lumMod val="75000"/>
                  <a:lumOff val="25000"/>
                </a:schemeClr>
              </a:buClr>
              <a:defRPr>
                <a:solidFill>
                  <a:schemeClr val="tx1">
                    <a:lumMod val="75000"/>
                    <a:lumOff val="25000"/>
                  </a:schemeClr>
                </a:solidFill>
              </a:defRPr>
            </a:lvl2pPr>
            <a:lvl4pPr>
              <a:buClr>
                <a:schemeClr val="bg1">
                  <a:lumMod val="50000"/>
                </a:schemeClr>
              </a:buClr>
              <a:defRPr>
                <a:solidFill>
                  <a:schemeClr val="bg1">
                    <a:lumMod val="50000"/>
                  </a:schemeClr>
                </a:solidFill>
              </a:defRPr>
            </a:lvl4pPr>
            <a:lvl5pPr>
              <a:buClr>
                <a:schemeClr val="bg1">
                  <a:lumMod val="65000"/>
                </a:schemeClr>
              </a:buCl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4"/>
          </p:nvPr>
        </p:nvSpPr>
        <p:spPr>
          <a:xfrm>
            <a:off x="7413113" y="1239522"/>
            <a:ext cx="6245738" cy="2046603"/>
          </a:xfrm>
          <a:ln>
            <a:noFill/>
          </a:ln>
        </p:spPr>
        <p:txBody>
          <a:bodyPr>
            <a:normAutofit/>
          </a:bodyPr>
          <a:lstStyle>
            <a:lvl1pPr>
              <a:buClr>
                <a:schemeClr val="bg2">
                  <a:lumMod val="75000"/>
                </a:schemeClr>
              </a:buClr>
              <a:defRPr sz="2400">
                <a:solidFill>
                  <a:schemeClr val="tx2"/>
                </a:solidFill>
              </a:defRPr>
            </a:lvl1pPr>
            <a:lvl2pPr>
              <a:buClr>
                <a:schemeClr val="tx1">
                  <a:lumMod val="75000"/>
                  <a:lumOff val="25000"/>
                </a:schemeClr>
              </a:buClr>
              <a:defRPr>
                <a:solidFill>
                  <a:schemeClr val="tx1">
                    <a:lumMod val="75000"/>
                    <a:lumOff val="25000"/>
                  </a:schemeClr>
                </a:solidFill>
              </a:defRPr>
            </a:lvl2pPr>
            <a:lvl4pPr>
              <a:buClr>
                <a:schemeClr val="bg1">
                  <a:lumMod val="50000"/>
                </a:schemeClr>
              </a:buClr>
              <a:defRPr>
                <a:solidFill>
                  <a:schemeClr val="bg1">
                    <a:lumMod val="50000"/>
                  </a:schemeClr>
                </a:solidFill>
              </a:defRPr>
            </a:lvl4pPr>
            <a:lvl5pPr>
              <a:buClr>
                <a:schemeClr val="bg1">
                  <a:lumMod val="50000"/>
                </a:schemeClr>
              </a:buCl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5"/>
          </p:nvPr>
        </p:nvSpPr>
        <p:spPr>
          <a:xfrm>
            <a:off x="555113" y="4658997"/>
            <a:ext cx="6245738" cy="2046603"/>
          </a:xfrm>
          <a:ln>
            <a:noFill/>
          </a:ln>
        </p:spPr>
        <p:txBody>
          <a:bodyPr>
            <a:normAutofit/>
          </a:bodyPr>
          <a:lstStyle>
            <a:lvl1pPr>
              <a:buClr>
                <a:schemeClr val="bg2">
                  <a:lumMod val="75000"/>
                </a:schemeClr>
              </a:buClr>
              <a:defRPr sz="2400">
                <a:solidFill>
                  <a:schemeClr val="tx2"/>
                </a:solidFill>
              </a:defRPr>
            </a:lvl1pPr>
            <a:lvl2pPr>
              <a:buClr>
                <a:schemeClr val="tx1">
                  <a:lumMod val="75000"/>
                  <a:lumOff val="25000"/>
                </a:schemeClr>
              </a:buClr>
              <a:defRPr>
                <a:solidFill>
                  <a:schemeClr val="tx1">
                    <a:lumMod val="75000"/>
                    <a:lumOff val="25000"/>
                  </a:schemeClr>
                </a:solidFill>
              </a:defRPr>
            </a:lvl2pPr>
            <a:lvl4pPr>
              <a:buClr>
                <a:schemeClr val="bg1">
                  <a:lumMod val="50000"/>
                </a:schemeClr>
              </a:buClr>
              <a:defRPr>
                <a:solidFill>
                  <a:schemeClr val="bg1">
                    <a:lumMod val="50000"/>
                  </a:schemeClr>
                </a:solidFill>
              </a:defRPr>
            </a:lvl4pPr>
            <a:lvl5pPr>
              <a:buClr>
                <a:schemeClr val="bg1">
                  <a:lumMod val="50000"/>
                </a:schemeClr>
              </a:buCl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6"/>
          </p:nvPr>
        </p:nvSpPr>
        <p:spPr>
          <a:xfrm>
            <a:off x="7394063" y="4658997"/>
            <a:ext cx="6245738" cy="2046603"/>
          </a:xfrm>
          <a:ln>
            <a:noFill/>
          </a:ln>
        </p:spPr>
        <p:txBody>
          <a:bodyPr>
            <a:normAutofit/>
          </a:bodyPr>
          <a:lstStyle>
            <a:lvl1pPr>
              <a:buClr>
                <a:schemeClr val="bg2">
                  <a:lumMod val="75000"/>
                </a:schemeClr>
              </a:buClr>
              <a:defRPr sz="2400">
                <a:solidFill>
                  <a:schemeClr val="tx2"/>
                </a:solidFill>
              </a:defRPr>
            </a:lvl1pPr>
            <a:lvl2pPr>
              <a:buClr>
                <a:schemeClr val="tx1">
                  <a:lumMod val="75000"/>
                  <a:lumOff val="25000"/>
                </a:schemeClr>
              </a:buClr>
              <a:defRPr>
                <a:solidFill>
                  <a:schemeClr val="tx1">
                    <a:lumMod val="75000"/>
                    <a:lumOff val="25000"/>
                  </a:schemeClr>
                </a:solidFill>
              </a:defRPr>
            </a:lvl2pPr>
            <a:lvl4pPr>
              <a:buClr>
                <a:schemeClr val="bg1">
                  <a:lumMod val="50000"/>
                </a:schemeClr>
              </a:buClr>
              <a:defRPr>
                <a:solidFill>
                  <a:schemeClr val="bg1">
                    <a:lumMod val="50000"/>
                  </a:schemeClr>
                </a:solidFill>
              </a:defRPr>
            </a:lvl4pPr>
            <a:lvl5pPr>
              <a:buClr>
                <a:schemeClr val="bg1">
                  <a:lumMod val="50000"/>
                </a:schemeClr>
              </a:buCl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409549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3"/>
          <p:cNvSpPr>
            <a:spLocks noGrp="1"/>
          </p:cNvSpPr>
          <p:nvPr>
            <p:ph sz="quarter" idx="10"/>
          </p:nvPr>
        </p:nvSpPr>
        <p:spPr>
          <a:xfrm>
            <a:off x="566961" y="1247338"/>
            <a:ext cx="13436948" cy="63954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648897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wo Content Horiz">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white">
          <a:xfrm>
            <a:off x="568960" y="-1"/>
            <a:ext cx="11798301" cy="1057275"/>
          </a:xfrm>
          <a:prstGeom prst="rect">
            <a:avLst/>
          </a:prstGeom>
          <a:noFill/>
          <a:ln w="9525">
            <a:noFill/>
            <a:miter lim="800000"/>
            <a:headEnd/>
            <a:tailEnd/>
          </a:ln>
        </p:spPr>
        <p:txBody>
          <a:bodyPr/>
          <a:lstStyle>
            <a:lvl1pPr>
              <a:defRPr sz="3200" b="0">
                <a:latin typeface="+mj-lt"/>
                <a:cs typeface="Arial" pitchFamily="34" charset="0"/>
              </a:defRPr>
            </a:lvl1pPr>
          </a:lstStyle>
          <a:p>
            <a:pPr lvl="0"/>
            <a:r>
              <a:rPr lang="en-US" dirty="0" smtClean="0"/>
              <a:t>Click to edit Master title style</a:t>
            </a:r>
          </a:p>
        </p:txBody>
      </p:sp>
      <p:sp>
        <p:nvSpPr>
          <p:cNvPr id="6" name="Content Placeholder 2"/>
          <p:cNvSpPr>
            <a:spLocks noGrp="1"/>
          </p:cNvSpPr>
          <p:nvPr>
            <p:ph idx="13"/>
          </p:nvPr>
        </p:nvSpPr>
        <p:spPr>
          <a:xfrm>
            <a:off x="574163" y="1239522"/>
            <a:ext cx="13532362" cy="2608578"/>
          </a:xfrm>
          <a:ln>
            <a:noFill/>
          </a:ln>
        </p:spPr>
        <p:txBody>
          <a:bodyPr>
            <a:normAutofit/>
          </a:bodyPr>
          <a:lstStyle>
            <a:lvl1pPr>
              <a:buClr>
                <a:schemeClr val="bg2">
                  <a:lumMod val="75000"/>
                </a:schemeClr>
              </a:buClr>
              <a:defRPr sz="2400">
                <a:solidFill>
                  <a:schemeClr val="tx2"/>
                </a:solidFill>
              </a:defRPr>
            </a:lvl1pPr>
            <a:lvl2pPr>
              <a:buClr>
                <a:schemeClr val="tx1">
                  <a:lumMod val="75000"/>
                  <a:lumOff val="25000"/>
                </a:schemeClr>
              </a:buClr>
              <a:defRPr>
                <a:solidFill>
                  <a:schemeClr val="tx1">
                    <a:lumMod val="75000"/>
                    <a:lumOff val="25000"/>
                  </a:schemeClr>
                </a:solidFill>
              </a:defRPr>
            </a:lvl2pPr>
            <a:lvl4pPr>
              <a:buClr>
                <a:schemeClr val="bg1">
                  <a:lumMod val="50000"/>
                </a:schemeClr>
              </a:buClr>
              <a:defRPr>
                <a:solidFill>
                  <a:schemeClr val="bg1">
                    <a:lumMod val="50000"/>
                  </a:schemeClr>
                </a:solidFill>
              </a:defRPr>
            </a:lvl4pPr>
            <a:lvl5pPr>
              <a:buClr>
                <a:schemeClr val="bg1">
                  <a:lumMod val="50000"/>
                </a:schemeClr>
              </a:buCl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4"/>
          </p:nvPr>
        </p:nvSpPr>
        <p:spPr>
          <a:xfrm>
            <a:off x="564638" y="4506597"/>
            <a:ext cx="13532362" cy="2608578"/>
          </a:xfrm>
          <a:ln>
            <a:noFill/>
          </a:ln>
        </p:spPr>
        <p:txBody>
          <a:bodyPr>
            <a:normAutofit/>
          </a:bodyPr>
          <a:lstStyle>
            <a:lvl1pPr>
              <a:buClr>
                <a:schemeClr val="bg2">
                  <a:lumMod val="75000"/>
                </a:schemeClr>
              </a:buClr>
              <a:defRPr sz="2400">
                <a:solidFill>
                  <a:schemeClr val="tx2"/>
                </a:solidFill>
              </a:defRPr>
            </a:lvl1pPr>
            <a:lvl2pPr>
              <a:buClr>
                <a:schemeClr val="tx1">
                  <a:lumMod val="75000"/>
                  <a:lumOff val="25000"/>
                </a:schemeClr>
              </a:buClr>
              <a:defRPr>
                <a:solidFill>
                  <a:schemeClr val="tx1">
                    <a:lumMod val="75000"/>
                    <a:lumOff val="25000"/>
                  </a:schemeClr>
                </a:solidFill>
              </a:defRPr>
            </a:lvl2pPr>
            <a:lvl4pPr>
              <a:buClr>
                <a:schemeClr val="bg1">
                  <a:lumMod val="50000"/>
                </a:schemeClr>
              </a:buClr>
              <a:defRPr>
                <a:solidFill>
                  <a:schemeClr val="bg1">
                    <a:lumMod val="50000"/>
                  </a:schemeClr>
                </a:solidFill>
              </a:defRPr>
            </a:lvl4pPr>
            <a:lvl5pPr>
              <a:buClr>
                <a:schemeClr val="bg1">
                  <a:lumMod val="65000"/>
                </a:schemeClr>
              </a:buCl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9057178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Content, and 2 Content">
    <p:spTree>
      <p:nvGrpSpPr>
        <p:cNvPr id="1" name=""/>
        <p:cNvGrpSpPr/>
        <p:nvPr/>
      </p:nvGrpSpPr>
      <p:grpSpPr>
        <a:xfrm>
          <a:off x="0" y="0"/>
          <a:ext cx="0" cy="0"/>
          <a:chOff x="0" y="0"/>
          <a:chExt cx="0" cy="0"/>
        </a:xfrm>
      </p:grpSpPr>
      <p:sp>
        <p:nvSpPr>
          <p:cNvPr id="6" name="Title 2"/>
          <p:cNvSpPr>
            <a:spLocks noGrp="1" noChangeArrowheads="1"/>
          </p:cNvSpPr>
          <p:nvPr>
            <p:ph type="title"/>
          </p:nvPr>
        </p:nvSpPr>
        <p:spPr bwMode="white">
          <a:xfrm>
            <a:off x="568960" y="0"/>
            <a:ext cx="11798301" cy="1050333"/>
          </a:xfrm>
          <a:prstGeom prst="rect">
            <a:avLst/>
          </a:prstGeom>
          <a:noFill/>
          <a:ln w="9525">
            <a:noFill/>
            <a:miter lim="800000"/>
            <a:headEnd/>
            <a:tailEnd/>
          </a:ln>
        </p:spPr>
        <p:txBody>
          <a:bodyPr/>
          <a:lstStyle>
            <a:lvl1pPr>
              <a:defRPr sz="3200" b="0">
                <a:latin typeface="+mj-lt"/>
                <a:cs typeface="Arial" pitchFamily="34" charset="0"/>
              </a:defRPr>
            </a:lvl1pPr>
          </a:lstStyle>
          <a:p>
            <a:pPr lvl="0"/>
            <a:r>
              <a:rPr lang="en-US" dirty="0" smtClean="0"/>
              <a:t>Click to edit Master title style</a:t>
            </a:r>
          </a:p>
        </p:txBody>
      </p:sp>
      <p:sp>
        <p:nvSpPr>
          <p:cNvPr id="8" name="Content Placeholder 2"/>
          <p:cNvSpPr>
            <a:spLocks noGrp="1"/>
          </p:cNvSpPr>
          <p:nvPr>
            <p:ph idx="13"/>
          </p:nvPr>
        </p:nvSpPr>
        <p:spPr>
          <a:xfrm>
            <a:off x="574163" y="1239522"/>
            <a:ext cx="6360037" cy="6513828"/>
          </a:xfrm>
          <a:ln>
            <a:noFill/>
          </a:ln>
        </p:spPr>
        <p:txBody>
          <a:bodyPr>
            <a:normAutofit/>
          </a:bodyPr>
          <a:lstStyle>
            <a:lvl1pPr>
              <a:buClr>
                <a:schemeClr val="bg2">
                  <a:lumMod val="75000"/>
                </a:schemeClr>
              </a:buClr>
              <a:defRPr sz="2400">
                <a:solidFill>
                  <a:schemeClr val="tx2"/>
                </a:solidFill>
              </a:defRPr>
            </a:lvl1pPr>
            <a:lvl2pPr>
              <a:buClr>
                <a:schemeClr val="tx1">
                  <a:lumMod val="75000"/>
                  <a:lumOff val="25000"/>
                </a:schemeClr>
              </a:buClr>
              <a:defRPr>
                <a:solidFill>
                  <a:schemeClr val="tx1">
                    <a:lumMod val="75000"/>
                    <a:lumOff val="25000"/>
                  </a:schemeClr>
                </a:solidFill>
              </a:defRPr>
            </a:lvl2pPr>
            <a:lvl4pPr>
              <a:buClr>
                <a:schemeClr val="bg1">
                  <a:lumMod val="50000"/>
                </a:schemeClr>
              </a:buClr>
              <a:defRPr>
                <a:solidFill>
                  <a:schemeClr val="bg1">
                    <a:lumMod val="50000"/>
                  </a:schemeClr>
                </a:solidFill>
              </a:defRPr>
            </a:lvl4pPr>
            <a:lvl5pPr>
              <a:buClr>
                <a:schemeClr val="bg1">
                  <a:lumMod val="50000"/>
                </a:schemeClr>
              </a:buCl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4"/>
          </p:nvPr>
        </p:nvSpPr>
        <p:spPr>
          <a:xfrm>
            <a:off x="7327388" y="1229997"/>
            <a:ext cx="6779137" cy="2989578"/>
          </a:xfrm>
          <a:ln>
            <a:noFill/>
          </a:ln>
        </p:spPr>
        <p:txBody>
          <a:bodyPr>
            <a:normAutofit/>
          </a:bodyPr>
          <a:lstStyle>
            <a:lvl1pPr>
              <a:buClr>
                <a:schemeClr val="bg2">
                  <a:lumMod val="75000"/>
                </a:schemeClr>
              </a:buClr>
              <a:defRPr sz="2400">
                <a:solidFill>
                  <a:schemeClr val="tx2"/>
                </a:solidFill>
              </a:defRPr>
            </a:lvl1pPr>
            <a:lvl2pPr>
              <a:buClr>
                <a:schemeClr val="tx1">
                  <a:lumMod val="75000"/>
                  <a:lumOff val="25000"/>
                </a:schemeClr>
              </a:buClr>
              <a:defRPr>
                <a:solidFill>
                  <a:schemeClr val="tx1">
                    <a:lumMod val="75000"/>
                    <a:lumOff val="25000"/>
                  </a:schemeClr>
                </a:solidFill>
              </a:defRPr>
            </a:lvl2pPr>
            <a:lvl4pPr>
              <a:buClr>
                <a:schemeClr val="bg1">
                  <a:lumMod val="50000"/>
                </a:schemeClr>
              </a:buClr>
              <a:defRPr>
                <a:solidFill>
                  <a:schemeClr val="bg1">
                    <a:lumMod val="50000"/>
                  </a:schemeClr>
                </a:solidFill>
              </a:defRPr>
            </a:lvl4pPr>
            <a:lvl5pPr>
              <a:buClr>
                <a:schemeClr val="bg1">
                  <a:lumMod val="50000"/>
                </a:schemeClr>
              </a:buCl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7336913" y="4487547"/>
            <a:ext cx="6779137" cy="3275328"/>
          </a:xfrm>
          <a:ln>
            <a:noFill/>
          </a:ln>
        </p:spPr>
        <p:txBody>
          <a:bodyPr>
            <a:normAutofit/>
          </a:bodyPr>
          <a:lstStyle>
            <a:lvl1pPr>
              <a:buClr>
                <a:schemeClr val="bg2">
                  <a:lumMod val="75000"/>
                </a:schemeClr>
              </a:buClr>
              <a:defRPr sz="2400">
                <a:solidFill>
                  <a:schemeClr val="tx2"/>
                </a:solidFill>
              </a:defRPr>
            </a:lvl1pPr>
            <a:lvl2pPr>
              <a:buClr>
                <a:schemeClr val="tx1">
                  <a:lumMod val="75000"/>
                  <a:lumOff val="25000"/>
                </a:schemeClr>
              </a:buClr>
              <a:defRPr>
                <a:solidFill>
                  <a:schemeClr val="tx1">
                    <a:lumMod val="75000"/>
                    <a:lumOff val="25000"/>
                  </a:schemeClr>
                </a:solidFill>
              </a:defRPr>
            </a:lvl2pPr>
            <a:lvl4pPr>
              <a:buClr>
                <a:schemeClr val="bg1">
                  <a:lumMod val="50000"/>
                </a:schemeClr>
              </a:buClr>
              <a:defRPr>
                <a:solidFill>
                  <a:schemeClr val="bg1">
                    <a:lumMod val="50000"/>
                  </a:schemeClr>
                </a:solidFill>
              </a:defRPr>
            </a:lvl4pPr>
            <a:lvl5pPr>
              <a:buClr>
                <a:schemeClr val="bg1">
                  <a:lumMod val="50000"/>
                </a:schemeClr>
              </a:buCl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6782004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white">
          <a:xfrm>
            <a:off x="568960" y="0"/>
            <a:ext cx="11798301" cy="1040785"/>
          </a:xfrm>
          <a:prstGeom prst="rect">
            <a:avLst/>
          </a:prstGeom>
          <a:noFill/>
          <a:ln w="9525">
            <a:noFill/>
            <a:miter lim="800000"/>
            <a:headEnd/>
            <a:tailEnd/>
          </a:ln>
        </p:spPr>
        <p:txBody>
          <a:bodyPr/>
          <a:lstStyle>
            <a:lvl1pPr>
              <a:defRPr sz="3200" b="0">
                <a:latin typeface="+mj-lt"/>
                <a:cs typeface="Arial" pitchFamily="34" charset="0"/>
              </a:defRPr>
            </a:lvl1pPr>
          </a:lstStyle>
          <a:p>
            <a:pPr lvl="0"/>
            <a:r>
              <a:rPr lang="en-US" dirty="0" smtClean="0"/>
              <a:t>Click to edit Master title style</a:t>
            </a:r>
          </a:p>
        </p:txBody>
      </p:sp>
    </p:spTree>
    <p:extLst>
      <p:ext uri="{BB962C8B-B14F-4D97-AF65-F5344CB8AC3E}">
        <p14:creationId xmlns:p14="http://schemas.microsoft.com/office/powerpoint/2010/main" val="261380908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9884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ontent Placeholder 3"/>
          <p:cNvSpPr>
            <a:spLocks noGrp="1"/>
          </p:cNvSpPr>
          <p:nvPr>
            <p:ph sz="quarter" idx="10"/>
          </p:nvPr>
        </p:nvSpPr>
        <p:spPr>
          <a:xfrm>
            <a:off x="566961" y="1247338"/>
            <a:ext cx="13436948" cy="639544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10015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Title, Content, and 2 Content">
    <p:spTree>
      <p:nvGrpSpPr>
        <p:cNvPr id="1" name=""/>
        <p:cNvGrpSpPr/>
        <p:nvPr/>
      </p:nvGrpSpPr>
      <p:grpSpPr>
        <a:xfrm>
          <a:off x="0" y="0"/>
          <a:ext cx="0" cy="0"/>
          <a:chOff x="0" y="0"/>
          <a:chExt cx="0" cy="0"/>
        </a:xfrm>
      </p:grpSpPr>
      <p:sp>
        <p:nvSpPr>
          <p:cNvPr id="6" name="Title 2"/>
          <p:cNvSpPr>
            <a:spLocks noGrp="1" noChangeArrowheads="1"/>
          </p:cNvSpPr>
          <p:nvPr>
            <p:ph type="title"/>
          </p:nvPr>
        </p:nvSpPr>
        <p:spPr bwMode="white">
          <a:xfrm>
            <a:off x="568960" y="0"/>
            <a:ext cx="11798301" cy="1050333"/>
          </a:xfrm>
          <a:prstGeom prst="rect">
            <a:avLst/>
          </a:prstGeom>
          <a:noFill/>
          <a:ln w="9525">
            <a:noFill/>
            <a:miter lim="800000"/>
            <a:headEnd/>
            <a:tailEnd/>
          </a:ln>
        </p:spPr>
        <p:txBody>
          <a:bodyPr/>
          <a:lstStyle>
            <a:lvl1pPr>
              <a:defRPr sz="3200" b="0">
                <a:latin typeface="+mj-lt"/>
                <a:cs typeface="Arial" pitchFamily="34" charset="0"/>
              </a:defRPr>
            </a:lvl1pPr>
          </a:lstStyle>
          <a:p>
            <a:pPr lvl="0"/>
            <a:r>
              <a:rPr lang="en-US" smtClean="0"/>
              <a:t>Click to edit Master title style</a:t>
            </a:r>
            <a:endParaRPr lang="en-US" dirty="0" smtClean="0"/>
          </a:p>
        </p:txBody>
      </p:sp>
      <p:sp>
        <p:nvSpPr>
          <p:cNvPr id="8" name="Content Placeholder 2"/>
          <p:cNvSpPr>
            <a:spLocks noGrp="1"/>
          </p:cNvSpPr>
          <p:nvPr>
            <p:ph idx="13"/>
          </p:nvPr>
        </p:nvSpPr>
        <p:spPr>
          <a:xfrm>
            <a:off x="574163" y="1239522"/>
            <a:ext cx="6360037" cy="6513828"/>
          </a:xfrm>
          <a:ln>
            <a:noFill/>
          </a:ln>
        </p:spPr>
        <p:txBody>
          <a:bodyPr>
            <a:normAutofit/>
          </a:bodyPr>
          <a:lstStyle>
            <a:lvl1pPr>
              <a:buClr>
                <a:schemeClr val="bg2">
                  <a:lumMod val="75000"/>
                </a:schemeClr>
              </a:buClr>
              <a:defRPr sz="2400">
                <a:solidFill>
                  <a:schemeClr val="tx2"/>
                </a:solidFill>
              </a:defRPr>
            </a:lvl1pPr>
            <a:lvl2pPr>
              <a:buClr>
                <a:schemeClr val="tx1">
                  <a:lumMod val="75000"/>
                  <a:lumOff val="25000"/>
                </a:schemeClr>
              </a:buClr>
              <a:defRPr>
                <a:solidFill>
                  <a:schemeClr val="tx1">
                    <a:lumMod val="75000"/>
                    <a:lumOff val="25000"/>
                  </a:schemeClr>
                </a:solidFill>
              </a:defRPr>
            </a:lvl2pPr>
            <a:lvl4pPr>
              <a:buClr>
                <a:schemeClr val="bg1">
                  <a:lumMod val="50000"/>
                </a:schemeClr>
              </a:buClr>
              <a:defRPr>
                <a:solidFill>
                  <a:schemeClr val="bg1">
                    <a:lumMod val="50000"/>
                  </a:schemeClr>
                </a:solidFill>
              </a:defRPr>
            </a:lvl4pPr>
            <a:lvl5pPr>
              <a:buClr>
                <a:schemeClr val="bg1">
                  <a:lumMod val="50000"/>
                </a:schemeClr>
              </a:buCl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7327388" y="1229996"/>
            <a:ext cx="6779137" cy="6529703"/>
          </a:xfrm>
          <a:ln>
            <a:noFill/>
          </a:ln>
        </p:spPr>
        <p:txBody>
          <a:bodyPr>
            <a:normAutofit/>
          </a:bodyPr>
          <a:lstStyle>
            <a:lvl1pPr>
              <a:buClr>
                <a:schemeClr val="bg2">
                  <a:lumMod val="75000"/>
                </a:schemeClr>
              </a:buClr>
              <a:defRPr sz="2400">
                <a:solidFill>
                  <a:schemeClr val="tx2"/>
                </a:solidFill>
              </a:defRPr>
            </a:lvl1pPr>
            <a:lvl2pPr>
              <a:buClr>
                <a:schemeClr val="tx1">
                  <a:lumMod val="75000"/>
                  <a:lumOff val="25000"/>
                </a:schemeClr>
              </a:buClr>
              <a:defRPr>
                <a:solidFill>
                  <a:schemeClr val="tx1">
                    <a:lumMod val="75000"/>
                    <a:lumOff val="25000"/>
                  </a:schemeClr>
                </a:solidFill>
              </a:defRPr>
            </a:lvl2pPr>
            <a:lvl4pPr>
              <a:buClr>
                <a:schemeClr val="bg1">
                  <a:lumMod val="50000"/>
                </a:schemeClr>
              </a:buClr>
              <a:defRPr>
                <a:solidFill>
                  <a:schemeClr val="bg1">
                    <a:lumMod val="50000"/>
                  </a:schemeClr>
                </a:solidFill>
              </a:defRPr>
            </a:lvl4pPr>
            <a:lvl5pPr>
              <a:buClr>
                <a:schemeClr val="bg1">
                  <a:lumMod val="50000"/>
                </a:schemeClr>
              </a:buCl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72722573"/>
      </p:ext>
    </p:extLst>
  </p:cSld>
  <p:clrMapOvr>
    <a:masterClrMapping/>
  </p:clrMapOvr>
  <p:timing>
    <p:tnLst>
      <p:par>
        <p:cTn id="1" dur="indefinite" restart="never" nodeType="tmRoot"/>
      </p:par>
    </p:tnLst>
  </p:timing>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Section Divi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0" y="1054099"/>
            <a:ext cx="14630400" cy="7175501"/>
          </a:xfrm>
          <a:prstGeom prst="rect">
            <a:avLst/>
          </a:prstGeom>
          <a:solidFill>
            <a:srgbClr val="263951"/>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endParaRPr lang="en-US" sz="1800" dirty="0" smtClean="0">
              <a:solidFill>
                <a:srgbClr val="000000"/>
              </a:solidFill>
              <a:cs typeface="Arial" charset="0"/>
            </a:endParaRPr>
          </a:p>
        </p:txBody>
      </p:sp>
      <p:sp>
        <p:nvSpPr>
          <p:cNvPr id="8" name="Content Placeholder 2"/>
          <p:cNvSpPr>
            <a:spLocks noGrp="1"/>
          </p:cNvSpPr>
          <p:nvPr>
            <p:ph idx="11" hasCustomPrompt="1"/>
          </p:nvPr>
        </p:nvSpPr>
        <p:spPr>
          <a:xfrm>
            <a:off x="0" y="4316096"/>
            <a:ext cx="14630400" cy="855978"/>
          </a:xfrm>
          <a:ln>
            <a:noFill/>
          </a:ln>
        </p:spPr>
        <p:txBody>
          <a:bodyPr>
            <a:normAutofit/>
          </a:bodyPr>
          <a:lstStyle>
            <a:lvl1pPr marL="0" indent="0" algn="ctr">
              <a:buClr>
                <a:schemeClr val="accent1"/>
              </a:buClr>
              <a:buNone/>
              <a:defRPr sz="3200">
                <a:solidFill>
                  <a:schemeClr val="bg1"/>
                </a:solidFill>
              </a:defRPr>
            </a:lvl1pPr>
            <a:lvl2pPr>
              <a:buClr>
                <a:schemeClr val="tx1">
                  <a:lumMod val="75000"/>
                  <a:lumOff val="25000"/>
                </a:schemeClr>
              </a:buClr>
              <a:defRPr>
                <a:solidFill>
                  <a:schemeClr val="tx1">
                    <a:lumMod val="75000"/>
                    <a:lumOff val="25000"/>
                  </a:schemeClr>
                </a:solidFill>
              </a:defRPr>
            </a:lvl2pPr>
            <a:lvl3pPr>
              <a:buClr>
                <a:schemeClr val="tx1">
                  <a:lumMod val="50000"/>
                  <a:lumOff val="50000"/>
                </a:schemeClr>
              </a:buClr>
              <a:defRPr>
                <a:solidFill>
                  <a:schemeClr val="tx1">
                    <a:lumMod val="50000"/>
                    <a:lumOff val="50000"/>
                  </a:schemeClr>
                </a:solidFill>
              </a:defRPr>
            </a:lvl3pPr>
            <a:lvl4pPr>
              <a:buClr>
                <a:schemeClr val="bg1">
                  <a:lumMod val="50000"/>
                </a:schemeClr>
              </a:buClr>
              <a:defRPr>
                <a:solidFill>
                  <a:schemeClr val="bg1">
                    <a:lumMod val="50000"/>
                  </a:schemeClr>
                </a:solidFill>
              </a:defRPr>
            </a:lvl4pPr>
            <a:lvl5pPr>
              <a:buClr>
                <a:schemeClr val="bg1">
                  <a:lumMod val="65000"/>
                </a:schemeClr>
              </a:buClr>
              <a:defRPr>
                <a:solidFill>
                  <a:schemeClr val="bg1">
                    <a:lumMod val="65000"/>
                  </a:schemeClr>
                </a:solidFill>
              </a:defRPr>
            </a:lvl5pPr>
          </a:lstStyle>
          <a:p>
            <a:pPr lvl="0"/>
            <a:r>
              <a:rPr lang="en-US" dirty="0" smtClean="0"/>
              <a:t>Sub Title Slide Name Here</a:t>
            </a:r>
            <a:endParaRPr lang="en-US" dirty="0"/>
          </a:p>
        </p:txBody>
      </p:sp>
      <p:sp>
        <p:nvSpPr>
          <p:cNvPr id="2" name="Title 1"/>
          <p:cNvSpPr>
            <a:spLocks noGrp="1"/>
          </p:cNvSpPr>
          <p:nvPr>
            <p:ph type="title"/>
          </p:nvPr>
        </p:nvSpPr>
        <p:spPr>
          <a:xfrm>
            <a:off x="0" y="3163326"/>
            <a:ext cx="14630400" cy="1050333"/>
          </a:xfrm>
        </p:spPr>
        <p:txBody>
          <a:bodyPr>
            <a:normAutofit/>
          </a:bodyPr>
          <a:lstStyle>
            <a:lvl1pPr algn="ctr">
              <a:defRPr sz="4000"/>
            </a:lvl1pPr>
          </a:lstStyle>
          <a:p>
            <a:r>
              <a:rPr lang="en-US" smtClean="0"/>
              <a:t>Click to edit Master title style</a:t>
            </a:r>
            <a:endParaRPr lang="en-US" dirty="0"/>
          </a:p>
        </p:txBody>
      </p:sp>
    </p:spTree>
    <p:extLst>
      <p:ext uri="{BB962C8B-B14F-4D97-AF65-F5344CB8AC3E}">
        <p14:creationId xmlns:p14="http://schemas.microsoft.com/office/powerpoint/2010/main" val="6127682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Divider">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bwMode="auto">
          <a:xfrm>
            <a:off x="0" y="1054099"/>
            <a:ext cx="14630400" cy="7175501"/>
          </a:xfrm>
          <a:prstGeom prst="rect">
            <a:avLst/>
          </a:prstGeom>
          <a:solidFill>
            <a:srgbClr val="263951"/>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8" name="Content Placeholder 2"/>
          <p:cNvSpPr>
            <a:spLocks noGrp="1"/>
          </p:cNvSpPr>
          <p:nvPr>
            <p:ph idx="11" hasCustomPrompt="1"/>
          </p:nvPr>
        </p:nvSpPr>
        <p:spPr>
          <a:xfrm>
            <a:off x="0" y="4316096"/>
            <a:ext cx="14630400" cy="855978"/>
          </a:xfrm>
          <a:ln>
            <a:noFill/>
          </a:ln>
        </p:spPr>
        <p:txBody>
          <a:bodyPr>
            <a:normAutofit/>
          </a:bodyPr>
          <a:lstStyle>
            <a:lvl1pPr marL="0" indent="0" algn="ctr">
              <a:buClr>
                <a:schemeClr val="accent1"/>
              </a:buClr>
              <a:buNone/>
              <a:defRPr sz="3200">
                <a:solidFill>
                  <a:schemeClr val="bg1"/>
                </a:solidFill>
              </a:defRPr>
            </a:lvl1pPr>
            <a:lvl2pPr>
              <a:buClr>
                <a:schemeClr val="tx1">
                  <a:lumMod val="75000"/>
                  <a:lumOff val="25000"/>
                </a:schemeClr>
              </a:buClr>
              <a:defRPr>
                <a:solidFill>
                  <a:schemeClr val="tx1">
                    <a:lumMod val="75000"/>
                    <a:lumOff val="25000"/>
                  </a:schemeClr>
                </a:solidFill>
              </a:defRPr>
            </a:lvl2pPr>
            <a:lvl3pPr>
              <a:buClr>
                <a:schemeClr val="tx1">
                  <a:lumMod val="50000"/>
                  <a:lumOff val="50000"/>
                </a:schemeClr>
              </a:buClr>
              <a:defRPr>
                <a:solidFill>
                  <a:schemeClr val="tx1">
                    <a:lumMod val="50000"/>
                    <a:lumOff val="50000"/>
                  </a:schemeClr>
                </a:solidFill>
              </a:defRPr>
            </a:lvl3pPr>
            <a:lvl4pPr>
              <a:buClr>
                <a:schemeClr val="bg1">
                  <a:lumMod val="50000"/>
                </a:schemeClr>
              </a:buClr>
              <a:defRPr>
                <a:solidFill>
                  <a:schemeClr val="bg1">
                    <a:lumMod val="50000"/>
                  </a:schemeClr>
                </a:solidFill>
              </a:defRPr>
            </a:lvl4pPr>
            <a:lvl5pPr>
              <a:buClr>
                <a:schemeClr val="bg1">
                  <a:lumMod val="65000"/>
                </a:schemeClr>
              </a:buClr>
              <a:defRPr>
                <a:solidFill>
                  <a:schemeClr val="bg1">
                    <a:lumMod val="65000"/>
                  </a:schemeClr>
                </a:solidFill>
              </a:defRPr>
            </a:lvl5pPr>
          </a:lstStyle>
          <a:p>
            <a:pPr lvl="0"/>
            <a:r>
              <a:rPr lang="en-US" dirty="0" smtClean="0"/>
              <a:t>Sub Title Slide Name Here</a:t>
            </a:r>
            <a:endParaRPr lang="en-US" dirty="0"/>
          </a:p>
        </p:txBody>
      </p:sp>
      <p:sp>
        <p:nvSpPr>
          <p:cNvPr id="2" name="Title 1"/>
          <p:cNvSpPr>
            <a:spLocks noGrp="1"/>
          </p:cNvSpPr>
          <p:nvPr>
            <p:ph type="title"/>
          </p:nvPr>
        </p:nvSpPr>
        <p:spPr>
          <a:xfrm>
            <a:off x="0" y="3163326"/>
            <a:ext cx="14630400" cy="1050333"/>
          </a:xfrm>
        </p:spPr>
        <p:txBody>
          <a:bodyPr>
            <a:normAutofit/>
          </a:bodyPr>
          <a:lstStyle>
            <a:lvl1pPr algn="ctr">
              <a:defRPr sz="4000"/>
            </a:lvl1pPr>
          </a:lstStyle>
          <a:p>
            <a:r>
              <a:rPr lang="en-US" smtClean="0"/>
              <a:t>Click to edit Master title style</a:t>
            </a:r>
            <a:endParaRPr lang="en-US" dirty="0"/>
          </a:p>
        </p:txBody>
      </p:sp>
      <p:sp>
        <p:nvSpPr>
          <p:cNvPr id="5" name="Rectangle 4"/>
          <p:cNvSpPr/>
          <p:nvPr userDrawn="1"/>
        </p:nvSpPr>
        <p:spPr bwMode="auto">
          <a:xfrm>
            <a:off x="0" y="1054099"/>
            <a:ext cx="14630400" cy="7175501"/>
          </a:xfrm>
          <a:prstGeom prst="rect">
            <a:avLst/>
          </a:prstGeom>
          <a:solidFill>
            <a:srgbClr val="263951"/>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8595642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4 Boxes">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white">
          <a:xfrm>
            <a:off x="568960" y="-1"/>
            <a:ext cx="11798301" cy="1050333"/>
          </a:xfrm>
          <a:prstGeom prst="rect">
            <a:avLst/>
          </a:prstGeom>
          <a:noFill/>
          <a:ln w="9525">
            <a:noFill/>
            <a:miter lim="800000"/>
            <a:headEnd/>
            <a:tailEnd/>
          </a:ln>
        </p:spPr>
        <p:txBody>
          <a:bodyPr/>
          <a:lstStyle>
            <a:lvl1pPr>
              <a:defRPr sz="3200" b="0">
                <a:latin typeface="+mj-lt"/>
                <a:cs typeface="Arial" pitchFamily="34" charset="0"/>
              </a:defRPr>
            </a:lvl1pPr>
          </a:lstStyle>
          <a:p>
            <a:pPr lvl="0"/>
            <a:r>
              <a:rPr lang="en-US" smtClean="0"/>
              <a:t>Click to edit Master title style</a:t>
            </a:r>
            <a:endParaRPr lang="en-US" dirty="0" smtClean="0"/>
          </a:p>
        </p:txBody>
      </p:sp>
      <p:sp>
        <p:nvSpPr>
          <p:cNvPr id="7" name="Content Placeholder 2"/>
          <p:cNvSpPr>
            <a:spLocks noGrp="1"/>
          </p:cNvSpPr>
          <p:nvPr>
            <p:ph idx="13"/>
          </p:nvPr>
        </p:nvSpPr>
        <p:spPr>
          <a:xfrm>
            <a:off x="574163" y="1239522"/>
            <a:ext cx="6245738" cy="2046603"/>
          </a:xfrm>
          <a:ln>
            <a:noFill/>
          </a:ln>
        </p:spPr>
        <p:txBody>
          <a:bodyPr>
            <a:normAutofit/>
          </a:bodyPr>
          <a:lstStyle>
            <a:lvl1pPr>
              <a:buClr>
                <a:schemeClr val="bg2">
                  <a:lumMod val="75000"/>
                </a:schemeClr>
              </a:buClr>
              <a:defRPr sz="2400">
                <a:solidFill>
                  <a:schemeClr val="tx2"/>
                </a:solidFill>
              </a:defRPr>
            </a:lvl1pPr>
            <a:lvl2pPr>
              <a:buClr>
                <a:schemeClr val="tx1">
                  <a:lumMod val="75000"/>
                  <a:lumOff val="25000"/>
                </a:schemeClr>
              </a:buClr>
              <a:defRPr>
                <a:solidFill>
                  <a:schemeClr val="tx1">
                    <a:lumMod val="75000"/>
                    <a:lumOff val="25000"/>
                  </a:schemeClr>
                </a:solidFill>
              </a:defRPr>
            </a:lvl2pPr>
            <a:lvl4pPr>
              <a:buClr>
                <a:schemeClr val="bg1">
                  <a:lumMod val="50000"/>
                </a:schemeClr>
              </a:buClr>
              <a:defRPr>
                <a:solidFill>
                  <a:schemeClr val="bg1">
                    <a:lumMod val="50000"/>
                  </a:schemeClr>
                </a:solidFill>
              </a:defRPr>
            </a:lvl4pPr>
            <a:lvl5pPr>
              <a:buClr>
                <a:schemeClr val="bg1">
                  <a:lumMod val="65000"/>
                </a:schemeClr>
              </a:buCl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4"/>
          </p:nvPr>
        </p:nvSpPr>
        <p:spPr>
          <a:xfrm>
            <a:off x="7413113" y="1239522"/>
            <a:ext cx="6245738" cy="2046603"/>
          </a:xfrm>
          <a:ln>
            <a:noFill/>
          </a:ln>
        </p:spPr>
        <p:txBody>
          <a:bodyPr>
            <a:normAutofit/>
          </a:bodyPr>
          <a:lstStyle>
            <a:lvl1pPr>
              <a:buClr>
                <a:schemeClr val="bg2">
                  <a:lumMod val="75000"/>
                </a:schemeClr>
              </a:buClr>
              <a:defRPr sz="2400">
                <a:solidFill>
                  <a:schemeClr val="tx2"/>
                </a:solidFill>
              </a:defRPr>
            </a:lvl1pPr>
            <a:lvl2pPr>
              <a:buClr>
                <a:schemeClr val="tx1">
                  <a:lumMod val="75000"/>
                  <a:lumOff val="25000"/>
                </a:schemeClr>
              </a:buClr>
              <a:defRPr>
                <a:solidFill>
                  <a:schemeClr val="tx1">
                    <a:lumMod val="75000"/>
                    <a:lumOff val="25000"/>
                  </a:schemeClr>
                </a:solidFill>
              </a:defRPr>
            </a:lvl2pPr>
            <a:lvl4pPr>
              <a:buClr>
                <a:schemeClr val="bg1">
                  <a:lumMod val="50000"/>
                </a:schemeClr>
              </a:buClr>
              <a:defRPr>
                <a:solidFill>
                  <a:schemeClr val="bg1">
                    <a:lumMod val="50000"/>
                  </a:schemeClr>
                </a:solidFill>
              </a:defRPr>
            </a:lvl4pPr>
            <a:lvl5pPr>
              <a:buClr>
                <a:schemeClr val="bg1">
                  <a:lumMod val="50000"/>
                </a:schemeClr>
              </a:buCl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5"/>
          </p:nvPr>
        </p:nvSpPr>
        <p:spPr>
          <a:xfrm>
            <a:off x="555113" y="4658997"/>
            <a:ext cx="6245738" cy="2046603"/>
          </a:xfrm>
          <a:ln>
            <a:noFill/>
          </a:ln>
        </p:spPr>
        <p:txBody>
          <a:bodyPr>
            <a:normAutofit/>
          </a:bodyPr>
          <a:lstStyle>
            <a:lvl1pPr>
              <a:buClr>
                <a:schemeClr val="bg2">
                  <a:lumMod val="75000"/>
                </a:schemeClr>
              </a:buClr>
              <a:defRPr sz="2400">
                <a:solidFill>
                  <a:schemeClr val="tx2"/>
                </a:solidFill>
              </a:defRPr>
            </a:lvl1pPr>
            <a:lvl2pPr>
              <a:buClr>
                <a:schemeClr val="tx1">
                  <a:lumMod val="75000"/>
                  <a:lumOff val="25000"/>
                </a:schemeClr>
              </a:buClr>
              <a:defRPr>
                <a:solidFill>
                  <a:schemeClr val="tx1">
                    <a:lumMod val="75000"/>
                    <a:lumOff val="25000"/>
                  </a:schemeClr>
                </a:solidFill>
              </a:defRPr>
            </a:lvl2pPr>
            <a:lvl4pPr>
              <a:buClr>
                <a:schemeClr val="bg1">
                  <a:lumMod val="50000"/>
                </a:schemeClr>
              </a:buClr>
              <a:defRPr>
                <a:solidFill>
                  <a:schemeClr val="bg1">
                    <a:lumMod val="50000"/>
                  </a:schemeClr>
                </a:solidFill>
              </a:defRPr>
            </a:lvl4pPr>
            <a:lvl5pPr>
              <a:buClr>
                <a:schemeClr val="bg1">
                  <a:lumMod val="50000"/>
                </a:schemeClr>
              </a:buCl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idx="16"/>
          </p:nvPr>
        </p:nvSpPr>
        <p:spPr>
          <a:xfrm>
            <a:off x="7394063" y="4658997"/>
            <a:ext cx="6245738" cy="2046603"/>
          </a:xfrm>
          <a:ln>
            <a:noFill/>
          </a:ln>
        </p:spPr>
        <p:txBody>
          <a:bodyPr>
            <a:normAutofit/>
          </a:bodyPr>
          <a:lstStyle>
            <a:lvl1pPr>
              <a:buClr>
                <a:schemeClr val="bg2">
                  <a:lumMod val="75000"/>
                </a:schemeClr>
              </a:buClr>
              <a:defRPr sz="2400">
                <a:solidFill>
                  <a:schemeClr val="tx2"/>
                </a:solidFill>
              </a:defRPr>
            </a:lvl1pPr>
            <a:lvl2pPr>
              <a:buClr>
                <a:schemeClr val="tx1">
                  <a:lumMod val="75000"/>
                  <a:lumOff val="25000"/>
                </a:schemeClr>
              </a:buClr>
              <a:defRPr>
                <a:solidFill>
                  <a:schemeClr val="tx1">
                    <a:lumMod val="75000"/>
                    <a:lumOff val="25000"/>
                  </a:schemeClr>
                </a:solidFill>
              </a:defRPr>
            </a:lvl2pPr>
            <a:lvl4pPr>
              <a:buClr>
                <a:schemeClr val="bg1">
                  <a:lumMod val="50000"/>
                </a:schemeClr>
              </a:buClr>
              <a:defRPr>
                <a:solidFill>
                  <a:schemeClr val="bg1">
                    <a:lumMod val="50000"/>
                  </a:schemeClr>
                </a:solidFill>
              </a:defRPr>
            </a:lvl4pPr>
            <a:lvl5pPr>
              <a:buClr>
                <a:schemeClr val="bg1">
                  <a:lumMod val="50000"/>
                </a:schemeClr>
              </a:buCl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983276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wo Content Horiz">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white">
          <a:xfrm>
            <a:off x="568960" y="-1"/>
            <a:ext cx="11798301" cy="1057275"/>
          </a:xfrm>
          <a:prstGeom prst="rect">
            <a:avLst/>
          </a:prstGeom>
          <a:noFill/>
          <a:ln w="9525">
            <a:noFill/>
            <a:miter lim="800000"/>
            <a:headEnd/>
            <a:tailEnd/>
          </a:ln>
        </p:spPr>
        <p:txBody>
          <a:bodyPr/>
          <a:lstStyle>
            <a:lvl1pPr>
              <a:defRPr sz="3200" b="0">
                <a:latin typeface="+mj-lt"/>
                <a:cs typeface="Arial" pitchFamily="34" charset="0"/>
              </a:defRPr>
            </a:lvl1pPr>
          </a:lstStyle>
          <a:p>
            <a:pPr lvl="0"/>
            <a:r>
              <a:rPr lang="en-US" smtClean="0"/>
              <a:t>Click to edit Master title style</a:t>
            </a:r>
            <a:endParaRPr lang="en-US" dirty="0" smtClean="0"/>
          </a:p>
        </p:txBody>
      </p:sp>
      <p:sp>
        <p:nvSpPr>
          <p:cNvPr id="6" name="Content Placeholder 2"/>
          <p:cNvSpPr>
            <a:spLocks noGrp="1"/>
          </p:cNvSpPr>
          <p:nvPr>
            <p:ph idx="13"/>
          </p:nvPr>
        </p:nvSpPr>
        <p:spPr>
          <a:xfrm>
            <a:off x="574163" y="1239522"/>
            <a:ext cx="13532362" cy="2608578"/>
          </a:xfrm>
          <a:ln>
            <a:noFill/>
          </a:ln>
        </p:spPr>
        <p:txBody>
          <a:bodyPr>
            <a:normAutofit/>
          </a:bodyPr>
          <a:lstStyle>
            <a:lvl1pPr>
              <a:buClr>
                <a:schemeClr val="bg2">
                  <a:lumMod val="75000"/>
                </a:schemeClr>
              </a:buClr>
              <a:defRPr sz="2400">
                <a:solidFill>
                  <a:schemeClr val="tx2"/>
                </a:solidFill>
              </a:defRPr>
            </a:lvl1pPr>
            <a:lvl2pPr>
              <a:buClr>
                <a:schemeClr val="tx1">
                  <a:lumMod val="75000"/>
                  <a:lumOff val="25000"/>
                </a:schemeClr>
              </a:buClr>
              <a:defRPr>
                <a:solidFill>
                  <a:schemeClr val="tx1">
                    <a:lumMod val="75000"/>
                    <a:lumOff val="25000"/>
                  </a:schemeClr>
                </a:solidFill>
              </a:defRPr>
            </a:lvl2pPr>
            <a:lvl4pPr>
              <a:buClr>
                <a:schemeClr val="bg1">
                  <a:lumMod val="50000"/>
                </a:schemeClr>
              </a:buClr>
              <a:defRPr>
                <a:solidFill>
                  <a:schemeClr val="bg1">
                    <a:lumMod val="50000"/>
                  </a:schemeClr>
                </a:solidFill>
              </a:defRPr>
            </a:lvl4pPr>
            <a:lvl5pPr>
              <a:buClr>
                <a:schemeClr val="bg1">
                  <a:lumMod val="50000"/>
                </a:schemeClr>
              </a:buCl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4"/>
          </p:nvPr>
        </p:nvSpPr>
        <p:spPr>
          <a:xfrm>
            <a:off x="564638" y="4506597"/>
            <a:ext cx="13532362" cy="2608578"/>
          </a:xfrm>
          <a:ln>
            <a:noFill/>
          </a:ln>
        </p:spPr>
        <p:txBody>
          <a:bodyPr>
            <a:normAutofit/>
          </a:bodyPr>
          <a:lstStyle>
            <a:lvl1pPr>
              <a:buClr>
                <a:schemeClr val="bg2">
                  <a:lumMod val="75000"/>
                </a:schemeClr>
              </a:buClr>
              <a:defRPr sz="2400">
                <a:solidFill>
                  <a:schemeClr val="tx2"/>
                </a:solidFill>
              </a:defRPr>
            </a:lvl1pPr>
            <a:lvl2pPr>
              <a:buClr>
                <a:schemeClr val="tx1">
                  <a:lumMod val="75000"/>
                  <a:lumOff val="25000"/>
                </a:schemeClr>
              </a:buClr>
              <a:defRPr>
                <a:solidFill>
                  <a:schemeClr val="tx1">
                    <a:lumMod val="75000"/>
                    <a:lumOff val="25000"/>
                  </a:schemeClr>
                </a:solidFill>
              </a:defRPr>
            </a:lvl2pPr>
            <a:lvl4pPr>
              <a:buClr>
                <a:schemeClr val="bg1">
                  <a:lumMod val="50000"/>
                </a:schemeClr>
              </a:buClr>
              <a:defRPr>
                <a:solidFill>
                  <a:schemeClr val="bg1">
                    <a:lumMod val="50000"/>
                  </a:schemeClr>
                </a:solidFill>
              </a:defRPr>
            </a:lvl4pPr>
            <a:lvl5pPr>
              <a:buClr>
                <a:schemeClr val="bg1">
                  <a:lumMod val="65000"/>
                </a:schemeClr>
              </a:buCl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079846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Content, and 2 Content">
    <p:spTree>
      <p:nvGrpSpPr>
        <p:cNvPr id="1" name=""/>
        <p:cNvGrpSpPr/>
        <p:nvPr/>
      </p:nvGrpSpPr>
      <p:grpSpPr>
        <a:xfrm>
          <a:off x="0" y="0"/>
          <a:ext cx="0" cy="0"/>
          <a:chOff x="0" y="0"/>
          <a:chExt cx="0" cy="0"/>
        </a:xfrm>
      </p:grpSpPr>
      <p:sp>
        <p:nvSpPr>
          <p:cNvPr id="6" name="Title 2"/>
          <p:cNvSpPr>
            <a:spLocks noGrp="1" noChangeArrowheads="1"/>
          </p:cNvSpPr>
          <p:nvPr>
            <p:ph type="title"/>
          </p:nvPr>
        </p:nvSpPr>
        <p:spPr bwMode="white">
          <a:xfrm>
            <a:off x="568960" y="0"/>
            <a:ext cx="11798301" cy="1050333"/>
          </a:xfrm>
          <a:prstGeom prst="rect">
            <a:avLst/>
          </a:prstGeom>
          <a:noFill/>
          <a:ln w="9525">
            <a:noFill/>
            <a:miter lim="800000"/>
            <a:headEnd/>
            <a:tailEnd/>
          </a:ln>
        </p:spPr>
        <p:txBody>
          <a:bodyPr/>
          <a:lstStyle>
            <a:lvl1pPr>
              <a:defRPr sz="3200" b="0">
                <a:latin typeface="+mj-lt"/>
                <a:cs typeface="Arial" pitchFamily="34" charset="0"/>
              </a:defRPr>
            </a:lvl1pPr>
          </a:lstStyle>
          <a:p>
            <a:pPr lvl="0"/>
            <a:r>
              <a:rPr lang="en-US" smtClean="0"/>
              <a:t>Click to edit Master title style</a:t>
            </a:r>
            <a:endParaRPr lang="en-US" dirty="0" smtClean="0"/>
          </a:p>
        </p:txBody>
      </p:sp>
      <p:sp>
        <p:nvSpPr>
          <p:cNvPr id="8" name="Content Placeholder 2"/>
          <p:cNvSpPr>
            <a:spLocks noGrp="1"/>
          </p:cNvSpPr>
          <p:nvPr>
            <p:ph idx="13"/>
          </p:nvPr>
        </p:nvSpPr>
        <p:spPr>
          <a:xfrm>
            <a:off x="574163" y="1239522"/>
            <a:ext cx="6360037" cy="6513828"/>
          </a:xfrm>
          <a:ln>
            <a:noFill/>
          </a:ln>
        </p:spPr>
        <p:txBody>
          <a:bodyPr>
            <a:normAutofit/>
          </a:bodyPr>
          <a:lstStyle>
            <a:lvl1pPr>
              <a:buClr>
                <a:schemeClr val="bg2">
                  <a:lumMod val="75000"/>
                </a:schemeClr>
              </a:buClr>
              <a:defRPr sz="2400">
                <a:solidFill>
                  <a:schemeClr val="tx2"/>
                </a:solidFill>
              </a:defRPr>
            </a:lvl1pPr>
            <a:lvl2pPr>
              <a:buClr>
                <a:schemeClr val="tx1">
                  <a:lumMod val="75000"/>
                  <a:lumOff val="25000"/>
                </a:schemeClr>
              </a:buClr>
              <a:defRPr>
                <a:solidFill>
                  <a:schemeClr val="tx1">
                    <a:lumMod val="75000"/>
                    <a:lumOff val="25000"/>
                  </a:schemeClr>
                </a:solidFill>
              </a:defRPr>
            </a:lvl2pPr>
            <a:lvl4pPr>
              <a:buClr>
                <a:schemeClr val="bg1">
                  <a:lumMod val="50000"/>
                </a:schemeClr>
              </a:buClr>
              <a:defRPr>
                <a:solidFill>
                  <a:schemeClr val="bg1">
                    <a:lumMod val="50000"/>
                  </a:schemeClr>
                </a:solidFill>
              </a:defRPr>
            </a:lvl4pPr>
            <a:lvl5pPr>
              <a:buClr>
                <a:schemeClr val="bg1">
                  <a:lumMod val="50000"/>
                </a:schemeClr>
              </a:buCl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7327388" y="1229997"/>
            <a:ext cx="6779137" cy="2989578"/>
          </a:xfrm>
          <a:ln>
            <a:noFill/>
          </a:ln>
        </p:spPr>
        <p:txBody>
          <a:bodyPr>
            <a:normAutofit/>
          </a:bodyPr>
          <a:lstStyle>
            <a:lvl1pPr>
              <a:buClr>
                <a:schemeClr val="bg2">
                  <a:lumMod val="75000"/>
                </a:schemeClr>
              </a:buClr>
              <a:defRPr sz="2400">
                <a:solidFill>
                  <a:schemeClr val="tx2"/>
                </a:solidFill>
              </a:defRPr>
            </a:lvl1pPr>
            <a:lvl2pPr>
              <a:buClr>
                <a:schemeClr val="tx1">
                  <a:lumMod val="75000"/>
                  <a:lumOff val="25000"/>
                </a:schemeClr>
              </a:buClr>
              <a:defRPr>
                <a:solidFill>
                  <a:schemeClr val="tx1">
                    <a:lumMod val="75000"/>
                    <a:lumOff val="25000"/>
                  </a:schemeClr>
                </a:solidFill>
              </a:defRPr>
            </a:lvl2pPr>
            <a:lvl4pPr>
              <a:buClr>
                <a:schemeClr val="bg1">
                  <a:lumMod val="50000"/>
                </a:schemeClr>
              </a:buClr>
              <a:defRPr>
                <a:solidFill>
                  <a:schemeClr val="bg1">
                    <a:lumMod val="50000"/>
                  </a:schemeClr>
                </a:solidFill>
              </a:defRPr>
            </a:lvl4pPr>
            <a:lvl5pPr>
              <a:buClr>
                <a:schemeClr val="bg1">
                  <a:lumMod val="50000"/>
                </a:schemeClr>
              </a:buCl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7336913" y="4487547"/>
            <a:ext cx="6779137" cy="3275328"/>
          </a:xfrm>
          <a:ln>
            <a:noFill/>
          </a:ln>
        </p:spPr>
        <p:txBody>
          <a:bodyPr>
            <a:normAutofit/>
          </a:bodyPr>
          <a:lstStyle>
            <a:lvl1pPr>
              <a:buClr>
                <a:schemeClr val="bg2">
                  <a:lumMod val="75000"/>
                </a:schemeClr>
              </a:buClr>
              <a:defRPr sz="2400">
                <a:solidFill>
                  <a:schemeClr val="tx2"/>
                </a:solidFill>
              </a:defRPr>
            </a:lvl1pPr>
            <a:lvl2pPr>
              <a:buClr>
                <a:schemeClr val="tx1">
                  <a:lumMod val="75000"/>
                  <a:lumOff val="25000"/>
                </a:schemeClr>
              </a:buClr>
              <a:defRPr>
                <a:solidFill>
                  <a:schemeClr val="tx1">
                    <a:lumMod val="75000"/>
                    <a:lumOff val="25000"/>
                  </a:schemeClr>
                </a:solidFill>
              </a:defRPr>
            </a:lvl2pPr>
            <a:lvl4pPr>
              <a:buClr>
                <a:schemeClr val="bg1">
                  <a:lumMod val="50000"/>
                </a:schemeClr>
              </a:buClr>
              <a:defRPr>
                <a:solidFill>
                  <a:schemeClr val="bg1">
                    <a:lumMod val="50000"/>
                  </a:schemeClr>
                </a:solidFill>
              </a:defRPr>
            </a:lvl4pPr>
            <a:lvl5pPr>
              <a:buClr>
                <a:schemeClr val="bg1">
                  <a:lumMod val="50000"/>
                </a:schemeClr>
              </a:buCl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98062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Content, and 2 Content">
    <p:spTree>
      <p:nvGrpSpPr>
        <p:cNvPr id="1" name=""/>
        <p:cNvGrpSpPr/>
        <p:nvPr/>
      </p:nvGrpSpPr>
      <p:grpSpPr>
        <a:xfrm>
          <a:off x="0" y="0"/>
          <a:ext cx="0" cy="0"/>
          <a:chOff x="0" y="0"/>
          <a:chExt cx="0" cy="0"/>
        </a:xfrm>
      </p:grpSpPr>
      <p:sp>
        <p:nvSpPr>
          <p:cNvPr id="6" name="Title 2"/>
          <p:cNvSpPr>
            <a:spLocks noGrp="1" noChangeArrowheads="1"/>
          </p:cNvSpPr>
          <p:nvPr>
            <p:ph type="title"/>
          </p:nvPr>
        </p:nvSpPr>
        <p:spPr bwMode="white">
          <a:xfrm>
            <a:off x="568960" y="0"/>
            <a:ext cx="11798301" cy="1050333"/>
          </a:xfrm>
          <a:prstGeom prst="rect">
            <a:avLst/>
          </a:prstGeom>
          <a:noFill/>
          <a:ln w="9525">
            <a:noFill/>
            <a:miter lim="800000"/>
            <a:headEnd/>
            <a:tailEnd/>
          </a:ln>
        </p:spPr>
        <p:txBody>
          <a:bodyPr/>
          <a:lstStyle>
            <a:lvl1pPr>
              <a:defRPr sz="3200" b="0">
                <a:latin typeface="+mj-lt"/>
                <a:cs typeface="Arial" pitchFamily="34" charset="0"/>
              </a:defRPr>
            </a:lvl1pPr>
          </a:lstStyle>
          <a:p>
            <a:pPr lvl="0"/>
            <a:r>
              <a:rPr lang="en-US" smtClean="0"/>
              <a:t>Click to edit Master title style</a:t>
            </a:r>
            <a:endParaRPr lang="en-US" dirty="0" smtClean="0"/>
          </a:p>
        </p:txBody>
      </p:sp>
      <p:sp>
        <p:nvSpPr>
          <p:cNvPr id="8" name="Content Placeholder 2"/>
          <p:cNvSpPr>
            <a:spLocks noGrp="1"/>
          </p:cNvSpPr>
          <p:nvPr>
            <p:ph idx="13"/>
          </p:nvPr>
        </p:nvSpPr>
        <p:spPr>
          <a:xfrm>
            <a:off x="574163" y="1239522"/>
            <a:ext cx="6360037" cy="6513828"/>
          </a:xfrm>
          <a:ln>
            <a:noFill/>
          </a:ln>
        </p:spPr>
        <p:txBody>
          <a:bodyPr>
            <a:normAutofit/>
          </a:bodyPr>
          <a:lstStyle>
            <a:lvl1pPr>
              <a:buClr>
                <a:schemeClr val="bg2">
                  <a:lumMod val="75000"/>
                </a:schemeClr>
              </a:buClr>
              <a:defRPr sz="2400">
                <a:solidFill>
                  <a:schemeClr val="tx2"/>
                </a:solidFill>
              </a:defRPr>
            </a:lvl1pPr>
            <a:lvl2pPr>
              <a:buClr>
                <a:schemeClr val="tx1">
                  <a:lumMod val="75000"/>
                  <a:lumOff val="25000"/>
                </a:schemeClr>
              </a:buClr>
              <a:defRPr>
                <a:solidFill>
                  <a:schemeClr val="tx1">
                    <a:lumMod val="75000"/>
                    <a:lumOff val="25000"/>
                  </a:schemeClr>
                </a:solidFill>
              </a:defRPr>
            </a:lvl2pPr>
            <a:lvl4pPr>
              <a:buClr>
                <a:schemeClr val="bg1">
                  <a:lumMod val="50000"/>
                </a:schemeClr>
              </a:buClr>
              <a:defRPr>
                <a:solidFill>
                  <a:schemeClr val="bg1">
                    <a:lumMod val="50000"/>
                  </a:schemeClr>
                </a:solidFill>
              </a:defRPr>
            </a:lvl4pPr>
            <a:lvl5pPr>
              <a:buClr>
                <a:schemeClr val="bg1">
                  <a:lumMod val="50000"/>
                </a:schemeClr>
              </a:buCl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7327388" y="1229996"/>
            <a:ext cx="6779137" cy="6529703"/>
          </a:xfrm>
          <a:ln>
            <a:noFill/>
          </a:ln>
        </p:spPr>
        <p:txBody>
          <a:bodyPr>
            <a:normAutofit/>
          </a:bodyPr>
          <a:lstStyle>
            <a:lvl1pPr>
              <a:buClr>
                <a:schemeClr val="bg2">
                  <a:lumMod val="75000"/>
                </a:schemeClr>
              </a:buClr>
              <a:defRPr sz="2400">
                <a:solidFill>
                  <a:schemeClr val="tx2"/>
                </a:solidFill>
              </a:defRPr>
            </a:lvl1pPr>
            <a:lvl2pPr>
              <a:buClr>
                <a:schemeClr val="tx1">
                  <a:lumMod val="75000"/>
                  <a:lumOff val="25000"/>
                </a:schemeClr>
              </a:buClr>
              <a:defRPr>
                <a:solidFill>
                  <a:schemeClr val="tx1">
                    <a:lumMod val="75000"/>
                    <a:lumOff val="25000"/>
                  </a:schemeClr>
                </a:solidFill>
              </a:defRPr>
            </a:lvl2pPr>
            <a:lvl4pPr>
              <a:buClr>
                <a:schemeClr val="bg1">
                  <a:lumMod val="50000"/>
                </a:schemeClr>
              </a:buClr>
              <a:defRPr>
                <a:solidFill>
                  <a:schemeClr val="bg1">
                    <a:lumMod val="50000"/>
                  </a:schemeClr>
                </a:solidFill>
              </a:defRPr>
            </a:lvl4pPr>
            <a:lvl5pPr>
              <a:buClr>
                <a:schemeClr val="bg1">
                  <a:lumMod val="50000"/>
                </a:schemeClr>
              </a:buCl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48298051"/>
      </p:ext>
    </p:extLst>
  </p:cSld>
  <p:clrMapOvr>
    <a:masterClrMapping/>
  </p:clrMapOvr>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white">
          <a:xfrm>
            <a:off x="568960" y="0"/>
            <a:ext cx="11798301" cy="1040785"/>
          </a:xfrm>
          <a:prstGeom prst="rect">
            <a:avLst/>
          </a:prstGeom>
          <a:noFill/>
          <a:ln w="9525">
            <a:noFill/>
            <a:miter lim="800000"/>
            <a:headEnd/>
            <a:tailEnd/>
          </a:ln>
        </p:spPr>
        <p:txBody>
          <a:bodyPr/>
          <a:lstStyle>
            <a:lvl1pPr>
              <a:defRPr sz="3200" b="0">
                <a:latin typeface="+mj-lt"/>
                <a:cs typeface="Arial" pitchFamily="34" charset="0"/>
              </a:defRPr>
            </a:lvl1pPr>
          </a:lstStyle>
          <a:p>
            <a:pPr lvl="0"/>
            <a:r>
              <a:rPr lang="en-US" smtClean="0"/>
              <a:t>Click to edit Master title style</a:t>
            </a:r>
            <a:endParaRPr lang="en-US" dirty="0" smtClean="0"/>
          </a:p>
        </p:txBody>
      </p:sp>
    </p:spTree>
    <p:extLst>
      <p:ext uri="{BB962C8B-B14F-4D97-AF65-F5344CB8AC3E}">
        <p14:creationId xmlns:p14="http://schemas.microsoft.com/office/powerpoint/2010/main" val="380087755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9720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7.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Mellanox_PP_Page_banner.jpg"/>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0" y="4"/>
            <a:ext cx="14630400" cy="1054101"/>
          </a:xfrm>
          <a:prstGeom prst="rect">
            <a:avLst/>
          </a:prstGeom>
        </p:spPr>
      </p:pic>
      <p:sp>
        <p:nvSpPr>
          <p:cNvPr id="11" name="Rectangle 10"/>
          <p:cNvSpPr/>
          <p:nvPr/>
        </p:nvSpPr>
        <p:spPr bwMode="auto">
          <a:xfrm>
            <a:off x="0" y="7897427"/>
            <a:ext cx="14630400" cy="332173"/>
          </a:xfrm>
          <a:prstGeom prst="rect">
            <a:avLst/>
          </a:prstGeom>
          <a:solidFill>
            <a:schemeClr val="accent1">
              <a:lumMod val="50000"/>
            </a:schemeClr>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lIns="91440" tIns="45720" rIns="91440" bIns="45720"/>
          <a:lstStyle/>
          <a:p>
            <a:pPr>
              <a:defRPr/>
            </a:pPr>
            <a:endParaRPr lang="en-US" sz="1800" dirty="0">
              <a:solidFill>
                <a:schemeClr val="tx1"/>
              </a:solidFill>
              <a:latin typeface="Arial" charset="0"/>
              <a:cs typeface="Arial" charset="0"/>
            </a:endParaRPr>
          </a:p>
        </p:txBody>
      </p:sp>
      <p:sp>
        <p:nvSpPr>
          <p:cNvPr id="1028" name="Rectangle 8"/>
          <p:cNvSpPr>
            <a:spLocks noChangeArrowheads="1"/>
          </p:cNvSpPr>
          <p:nvPr/>
        </p:nvSpPr>
        <p:spPr bwMode="white">
          <a:xfrm>
            <a:off x="393705" y="7916866"/>
            <a:ext cx="10728325" cy="30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598" tIns="65298" rIns="130598" bIns="65298">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100" b="0" dirty="0" smtClean="0">
                <a:solidFill>
                  <a:schemeClr val="bg1"/>
                </a:solidFill>
              </a:rPr>
              <a:t>© 2016 Mellanox Technologies		</a:t>
            </a:r>
            <a:r>
              <a:rPr lang="en-US" sz="1100" b="0" dirty="0">
                <a:solidFill>
                  <a:srgbClr val="000000"/>
                </a:solidFill>
              </a:rPr>
              <a:t>			</a:t>
            </a:r>
          </a:p>
        </p:txBody>
      </p:sp>
      <p:sp>
        <p:nvSpPr>
          <p:cNvPr id="1029" name="Rectangle 2"/>
          <p:cNvSpPr>
            <a:spLocks noGrp="1" noChangeArrowheads="1"/>
          </p:cNvSpPr>
          <p:nvPr>
            <p:ph type="title"/>
          </p:nvPr>
        </p:nvSpPr>
        <p:spPr bwMode="white">
          <a:xfrm>
            <a:off x="568326" y="0"/>
            <a:ext cx="11798301" cy="1050333"/>
          </a:xfrm>
          <a:prstGeom prst="rect">
            <a:avLst/>
          </a:prstGeom>
          <a:noFill/>
          <a:ln w="9525">
            <a:noFill/>
            <a:miter lim="800000"/>
            <a:headEnd/>
            <a:tailEnd/>
          </a:ln>
          <a:extLs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rmAutofit/>
          </a:bodyPr>
          <a:lstStyle/>
          <a:p>
            <a:pPr lvl="0"/>
            <a:r>
              <a:rPr lang="en-US" smtClean="0"/>
              <a:t>Click to edit Master title style</a:t>
            </a:r>
            <a:endParaRPr lang="en-US" dirty="0"/>
          </a:p>
        </p:txBody>
      </p:sp>
      <p:sp>
        <p:nvSpPr>
          <p:cNvPr id="1030" name="Rectangle 3"/>
          <p:cNvSpPr>
            <a:spLocks noGrp="1" noChangeArrowheads="1"/>
          </p:cNvSpPr>
          <p:nvPr>
            <p:ph type="body" idx="1"/>
          </p:nvPr>
        </p:nvSpPr>
        <p:spPr bwMode="auto">
          <a:xfrm>
            <a:off x="568325" y="1239842"/>
            <a:ext cx="13696950" cy="64754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32" name="TextBox 11"/>
          <p:cNvSpPr txBox="1">
            <a:spLocks noChangeArrowheads="1"/>
          </p:cNvSpPr>
          <p:nvPr/>
        </p:nvSpPr>
        <p:spPr bwMode="auto">
          <a:xfrm>
            <a:off x="12255501" y="7916866"/>
            <a:ext cx="1909763" cy="30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14" tIns="65309" rIns="130614" bIns="65309">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eaLnBrk="1" hangingPunct="1"/>
            <a:fld id="{7764118D-58D9-484E-865A-9D5019AA1089}" type="slidenum">
              <a:rPr lang="en-US" sz="1100" b="0">
                <a:solidFill>
                  <a:srgbClr val="FFFFFF"/>
                </a:solidFill>
              </a:rPr>
              <a:pPr algn="r" eaLnBrk="1" hangingPunct="1"/>
              <a:t>‹#›</a:t>
            </a:fld>
            <a:endParaRPr lang="en-US" sz="1100" b="0" dirty="0">
              <a:solidFill>
                <a:srgbClr val="FFFFFF"/>
              </a:solidFill>
            </a:endParaRPr>
          </a:p>
        </p:txBody>
      </p:sp>
      <p:pic>
        <p:nvPicPr>
          <p:cNvPr id="2" name="Picture 18"/>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bwMode="auto">
          <a:xfrm>
            <a:off x="12907182" y="100012"/>
            <a:ext cx="1148248" cy="95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8"/>
          <p:cNvSpPr>
            <a:spLocks noChangeArrowheads="1"/>
          </p:cNvSpPr>
          <p:nvPr/>
        </p:nvSpPr>
        <p:spPr bwMode="white">
          <a:xfrm>
            <a:off x="0" y="7915752"/>
            <a:ext cx="14630400" cy="30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598" tIns="65298" rIns="130598" bIns="65298">
            <a:spAutoFit/>
          </a:bodyPr>
          <a:lstStyle/>
          <a:p>
            <a:pPr algn="ctr" eaLnBrk="0" hangingPunct="0"/>
            <a:r>
              <a:rPr lang="en-US" sz="1100" b="0" dirty="0" smtClean="0">
                <a:solidFill>
                  <a:schemeClr val="bg1"/>
                </a:solidFill>
              </a:rPr>
              <a:t>-</a:t>
            </a:r>
            <a:r>
              <a:rPr lang="en-US" sz="1100" b="0" baseline="0" dirty="0" smtClean="0">
                <a:solidFill>
                  <a:schemeClr val="bg1"/>
                </a:solidFill>
              </a:rPr>
              <a:t> </a:t>
            </a:r>
            <a:r>
              <a:rPr lang="en-US" sz="1100" b="0" dirty="0" smtClean="0">
                <a:solidFill>
                  <a:schemeClr val="bg1"/>
                </a:solidFill>
              </a:rPr>
              <a:t>Mellanox Confidential</a:t>
            </a:r>
            <a:r>
              <a:rPr lang="en-US" sz="1100" b="0" baseline="0" dirty="0" smtClean="0">
                <a:solidFill>
                  <a:schemeClr val="bg1"/>
                </a:solidFill>
              </a:rPr>
              <a:t> -</a:t>
            </a:r>
            <a:endParaRPr lang="en-US" sz="1100" b="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5300" r:id="rId1"/>
    <p:sldLayoutId id="2147485301" r:id="rId2"/>
    <p:sldLayoutId id="2147485302" r:id="rId3"/>
    <p:sldLayoutId id="2147485303" r:id="rId4"/>
    <p:sldLayoutId id="2147485304" r:id="rId5"/>
    <p:sldLayoutId id="2147485305" r:id="rId6"/>
    <p:sldLayoutId id="2147485306" r:id="rId7"/>
    <p:sldLayoutId id="2147485307" r:id="rId8"/>
    <p:sldLayoutId id="2147485308" r:id="rId9"/>
    <p:sldLayoutId id="2147485309" r:id="rId10"/>
    <p:sldLayoutId id="2147485286" r:id="rId11"/>
    <p:sldLayoutId id="2147485296" r:id="rId12"/>
    <p:sldLayoutId id="2147485288" r:id="rId13"/>
    <p:sldLayoutId id="2147485311" r:id="rId14"/>
  </p:sldLayoutIdLst>
  <p:timing>
    <p:tnLst>
      <p:par>
        <p:cTn id="1" dur="indefinite" restart="never" nodeType="tmRoot"/>
      </p:par>
    </p:tnLst>
  </p:timing>
  <p:hf sldNum="0" hdr="0" ftr="0" dt="0"/>
  <p:txStyles>
    <p:titleStyle>
      <a:lvl1pPr algn="l" rtl="0" eaLnBrk="1" fontAlgn="base" hangingPunct="1">
        <a:lnSpc>
          <a:spcPts val="4038"/>
        </a:lnSpc>
        <a:spcBef>
          <a:spcPct val="0"/>
        </a:spcBef>
        <a:spcAft>
          <a:spcPct val="0"/>
        </a:spcAft>
        <a:defRPr sz="3200" b="0" baseline="0">
          <a:solidFill>
            <a:schemeClr val="bg1"/>
          </a:solidFill>
          <a:latin typeface="+mj-lt"/>
          <a:ea typeface="Arial" pitchFamily="34" charset="0"/>
          <a:cs typeface="Arial" pitchFamily="34" charset="0"/>
        </a:defRPr>
      </a:lvl1pPr>
      <a:lvl2pPr algn="l" rtl="0" eaLnBrk="1" fontAlgn="base" hangingPunct="1">
        <a:lnSpc>
          <a:spcPts val="4038"/>
        </a:lnSpc>
        <a:spcBef>
          <a:spcPct val="0"/>
        </a:spcBef>
        <a:spcAft>
          <a:spcPct val="0"/>
        </a:spcAft>
        <a:defRPr sz="4000" b="1">
          <a:solidFill>
            <a:schemeClr val="bg1"/>
          </a:solidFill>
          <a:latin typeface="Arial Narrow Bold" pitchFamily="-108" charset="0"/>
          <a:ea typeface="Arial" pitchFamily="36" charset="0"/>
          <a:cs typeface="Arial" charset="0"/>
        </a:defRPr>
      </a:lvl2pPr>
      <a:lvl3pPr algn="l" rtl="0" eaLnBrk="1" fontAlgn="base" hangingPunct="1">
        <a:lnSpc>
          <a:spcPts val="4038"/>
        </a:lnSpc>
        <a:spcBef>
          <a:spcPct val="0"/>
        </a:spcBef>
        <a:spcAft>
          <a:spcPct val="0"/>
        </a:spcAft>
        <a:defRPr sz="4000" b="1">
          <a:solidFill>
            <a:schemeClr val="bg1"/>
          </a:solidFill>
          <a:latin typeface="Arial Narrow Bold" pitchFamily="-108" charset="0"/>
          <a:ea typeface="Arial" pitchFamily="36" charset="0"/>
          <a:cs typeface="Arial" charset="0"/>
        </a:defRPr>
      </a:lvl3pPr>
      <a:lvl4pPr algn="l" rtl="0" eaLnBrk="1" fontAlgn="base" hangingPunct="1">
        <a:lnSpc>
          <a:spcPts val="4038"/>
        </a:lnSpc>
        <a:spcBef>
          <a:spcPct val="0"/>
        </a:spcBef>
        <a:spcAft>
          <a:spcPct val="0"/>
        </a:spcAft>
        <a:defRPr sz="4000" b="1">
          <a:solidFill>
            <a:schemeClr val="bg1"/>
          </a:solidFill>
          <a:latin typeface="Arial Narrow Bold" pitchFamily="-108" charset="0"/>
          <a:ea typeface="Arial" pitchFamily="36" charset="0"/>
          <a:cs typeface="Arial" charset="0"/>
        </a:defRPr>
      </a:lvl4pPr>
      <a:lvl5pPr algn="l" rtl="0" eaLnBrk="1" fontAlgn="base" hangingPunct="1">
        <a:lnSpc>
          <a:spcPts val="4038"/>
        </a:lnSpc>
        <a:spcBef>
          <a:spcPct val="0"/>
        </a:spcBef>
        <a:spcAft>
          <a:spcPct val="0"/>
        </a:spcAft>
        <a:defRPr sz="4000" b="1">
          <a:solidFill>
            <a:schemeClr val="bg1"/>
          </a:solidFill>
          <a:latin typeface="Arial Narrow Bold" pitchFamily="-108" charset="0"/>
          <a:ea typeface="Arial" pitchFamily="36" charset="0"/>
          <a:cs typeface="Arial" charset="0"/>
        </a:defRPr>
      </a:lvl5pPr>
      <a:lvl6pPr marL="653077" algn="l" rtl="0" eaLnBrk="1" fontAlgn="base" hangingPunct="1">
        <a:spcBef>
          <a:spcPct val="0"/>
        </a:spcBef>
        <a:spcAft>
          <a:spcPct val="0"/>
        </a:spcAft>
        <a:defRPr sz="4000">
          <a:solidFill>
            <a:schemeClr val="bg1"/>
          </a:solidFill>
          <a:latin typeface="Arial" charset="0"/>
          <a:cs typeface="Arial" charset="0"/>
        </a:defRPr>
      </a:lvl6pPr>
      <a:lvl7pPr marL="1306155" algn="l" rtl="0" eaLnBrk="1" fontAlgn="base" hangingPunct="1">
        <a:spcBef>
          <a:spcPct val="0"/>
        </a:spcBef>
        <a:spcAft>
          <a:spcPct val="0"/>
        </a:spcAft>
        <a:defRPr sz="4000">
          <a:solidFill>
            <a:schemeClr val="bg1"/>
          </a:solidFill>
          <a:latin typeface="Arial" charset="0"/>
          <a:cs typeface="Arial" charset="0"/>
        </a:defRPr>
      </a:lvl7pPr>
      <a:lvl8pPr marL="1959234" algn="l" rtl="0" eaLnBrk="1" fontAlgn="base" hangingPunct="1">
        <a:spcBef>
          <a:spcPct val="0"/>
        </a:spcBef>
        <a:spcAft>
          <a:spcPct val="0"/>
        </a:spcAft>
        <a:defRPr sz="4000">
          <a:solidFill>
            <a:schemeClr val="bg1"/>
          </a:solidFill>
          <a:latin typeface="Arial" charset="0"/>
          <a:cs typeface="Arial" charset="0"/>
        </a:defRPr>
      </a:lvl8pPr>
      <a:lvl9pPr marL="2612310" algn="l" rtl="0" eaLnBrk="1" fontAlgn="base" hangingPunct="1">
        <a:spcBef>
          <a:spcPct val="0"/>
        </a:spcBef>
        <a:spcAft>
          <a:spcPct val="0"/>
        </a:spcAft>
        <a:defRPr sz="4000">
          <a:solidFill>
            <a:schemeClr val="bg1"/>
          </a:solidFill>
          <a:latin typeface="Arial" charset="0"/>
          <a:cs typeface="Arial" charset="0"/>
        </a:defRPr>
      </a:lvl9pPr>
    </p:titleStyle>
    <p:bodyStyle>
      <a:lvl1pPr marL="228600" indent="-246888" algn="l" rtl="0" eaLnBrk="1" fontAlgn="base" hangingPunct="1">
        <a:spcBef>
          <a:spcPts val="600"/>
        </a:spcBef>
        <a:spcAft>
          <a:spcPct val="0"/>
        </a:spcAft>
        <a:buClr>
          <a:schemeClr val="bg2">
            <a:lumMod val="75000"/>
          </a:schemeClr>
        </a:buClr>
        <a:buSzPct val="110000"/>
        <a:buFont typeface="Wingdings" charset="0"/>
        <a:buChar char="§"/>
        <a:defRPr sz="2400">
          <a:solidFill>
            <a:schemeClr val="tx2"/>
          </a:solidFill>
          <a:latin typeface="+mn-lt"/>
          <a:ea typeface="ＭＳ Ｐゴシック" charset="0"/>
          <a:cs typeface="Arial" pitchFamily="-108" charset="0"/>
        </a:defRPr>
      </a:lvl1pPr>
      <a:lvl2pPr marL="568325" indent="-255589" algn="l" rtl="0" eaLnBrk="1" fontAlgn="base" hangingPunct="1">
        <a:spcBef>
          <a:spcPts val="426"/>
        </a:spcBef>
        <a:spcAft>
          <a:spcPct val="0"/>
        </a:spcAft>
        <a:buClr>
          <a:schemeClr val="tx1">
            <a:lumMod val="75000"/>
            <a:lumOff val="25000"/>
          </a:schemeClr>
        </a:buClr>
        <a:buSzPct val="105000"/>
        <a:buFont typeface="Arial" charset="0"/>
        <a:buChar char="•"/>
        <a:defRPr sz="2100">
          <a:solidFill>
            <a:schemeClr val="tx1">
              <a:lumMod val="75000"/>
              <a:lumOff val="25000"/>
            </a:schemeClr>
          </a:solidFill>
          <a:latin typeface="+mn-lt"/>
          <a:ea typeface="Arial" pitchFamily="36" charset="0"/>
          <a:cs typeface="Arial" pitchFamily="-108" charset="0"/>
        </a:defRPr>
      </a:lvl2pPr>
      <a:lvl3pPr marL="822325" indent="-239714" algn="l" rtl="0" eaLnBrk="1" fontAlgn="base" hangingPunct="1">
        <a:spcBef>
          <a:spcPct val="20000"/>
        </a:spcBef>
        <a:spcAft>
          <a:spcPct val="0"/>
        </a:spcAft>
        <a:buClr>
          <a:schemeClr val="tx1">
            <a:lumMod val="75000"/>
            <a:lumOff val="25000"/>
          </a:schemeClr>
        </a:buClr>
        <a:buSzPct val="104000"/>
        <a:buFont typeface="Lucida Grande" charset="0"/>
        <a:buChar char="-"/>
        <a:defRPr sz="1900">
          <a:solidFill>
            <a:schemeClr val="tx1">
              <a:lumMod val="75000"/>
              <a:lumOff val="25000"/>
            </a:schemeClr>
          </a:solidFill>
          <a:latin typeface="+mn-lt"/>
          <a:ea typeface="Arial" pitchFamily="36" charset="0"/>
          <a:cs typeface="Arial" pitchFamily="-108" charset="0"/>
        </a:defRPr>
      </a:lvl3pPr>
      <a:lvl4pPr marL="1097280" indent="-274320" algn="l" rtl="0" eaLnBrk="1" fontAlgn="base" hangingPunct="1">
        <a:spcBef>
          <a:spcPct val="20000"/>
        </a:spcBef>
        <a:spcAft>
          <a:spcPct val="0"/>
        </a:spcAft>
        <a:buClr>
          <a:schemeClr val="bg1">
            <a:lumMod val="50000"/>
          </a:schemeClr>
        </a:buClr>
        <a:buFont typeface="Wingdings" charset="0"/>
        <a:buChar char="§"/>
        <a:defRPr sz="1800">
          <a:solidFill>
            <a:schemeClr val="bg1">
              <a:lumMod val="50000"/>
            </a:schemeClr>
          </a:solidFill>
          <a:latin typeface="+mn-lt"/>
          <a:ea typeface="Arial" pitchFamily="36" charset="0"/>
          <a:cs typeface="Arial" pitchFamily="-108" charset="0"/>
        </a:defRPr>
      </a:lvl4pPr>
      <a:lvl5pPr marL="1316736" indent="-210312" algn="l" rtl="0" eaLnBrk="1" fontAlgn="base" hangingPunct="1">
        <a:spcBef>
          <a:spcPct val="20000"/>
        </a:spcBef>
        <a:spcAft>
          <a:spcPct val="0"/>
        </a:spcAft>
        <a:buClr>
          <a:schemeClr val="bg1">
            <a:lumMod val="50000"/>
          </a:schemeClr>
        </a:buClr>
        <a:buFont typeface="Lucida Grande" charset="0"/>
        <a:buChar char="›"/>
        <a:defRPr sz="1400">
          <a:solidFill>
            <a:schemeClr val="bg1">
              <a:lumMod val="50000"/>
            </a:schemeClr>
          </a:solidFill>
          <a:latin typeface="+mn-lt"/>
          <a:ea typeface="Arial" pitchFamily="36" charset="0"/>
          <a:cs typeface="Arial" pitchFamily="-108" charset="0"/>
        </a:defRPr>
      </a:lvl5pPr>
      <a:lvl6pPr marL="3591926" indent="-326539" algn="l" rtl="0" eaLnBrk="1" fontAlgn="base" hangingPunct="1">
        <a:spcBef>
          <a:spcPct val="20000"/>
        </a:spcBef>
        <a:spcAft>
          <a:spcPct val="0"/>
        </a:spcAft>
        <a:buChar char="»"/>
        <a:defRPr sz="2200">
          <a:solidFill>
            <a:schemeClr val="tx1"/>
          </a:solidFill>
          <a:latin typeface="+mj-lt"/>
          <a:cs typeface="+mn-cs"/>
        </a:defRPr>
      </a:lvl6pPr>
      <a:lvl7pPr marL="4245003" indent="-326539" algn="l" rtl="0" eaLnBrk="1" fontAlgn="base" hangingPunct="1">
        <a:spcBef>
          <a:spcPct val="20000"/>
        </a:spcBef>
        <a:spcAft>
          <a:spcPct val="0"/>
        </a:spcAft>
        <a:buChar char="»"/>
        <a:defRPr sz="2200">
          <a:solidFill>
            <a:schemeClr val="tx1"/>
          </a:solidFill>
          <a:latin typeface="+mj-lt"/>
          <a:cs typeface="+mn-cs"/>
        </a:defRPr>
      </a:lvl7pPr>
      <a:lvl8pPr marL="4898082" indent="-326539" algn="l" rtl="0" eaLnBrk="1" fontAlgn="base" hangingPunct="1">
        <a:spcBef>
          <a:spcPct val="20000"/>
        </a:spcBef>
        <a:spcAft>
          <a:spcPct val="0"/>
        </a:spcAft>
        <a:buChar char="»"/>
        <a:defRPr sz="2200">
          <a:solidFill>
            <a:schemeClr val="tx1"/>
          </a:solidFill>
          <a:latin typeface="+mj-lt"/>
          <a:cs typeface="+mn-cs"/>
        </a:defRPr>
      </a:lvl8pPr>
      <a:lvl9pPr marL="5551160" indent="-326539" algn="l" rtl="0" eaLnBrk="1" fontAlgn="base" hangingPunct="1">
        <a:spcBef>
          <a:spcPct val="20000"/>
        </a:spcBef>
        <a:spcAft>
          <a:spcPct val="0"/>
        </a:spcAft>
        <a:buChar char="»"/>
        <a:defRPr sz="2200">
          <a:solidFill>
            <a:schemeClr val="tx1"/>
          </a:solidFill>
          <a:latin typeface="+mj-lt"/>
          <a:cs typeface="+mn-cs"/>
        </a:defRPr>
      </a:lvl9pPr>
    </p:bodyStyle>
    <p:otherStyle>
      <a:defPPr>
        <a:defRPr lang="en-US"/>
      </a:defPPr>
      <a:lvl1pPr marL="0" algn="l" defTabSz="1306155" rtl="0" eaLnBrk="1" latinLnBrk="0" hangingPunct="1">
        <a:defRPr sz="2600" kern="1200">
          <a:solidFill>
            <a:schemeClr val="tx1"/>
          </a:solidFill>
          <a:latin typeface="+mn-lt"/>
          <a:ea typeface="+mn-ea"/>
          <a:cs typeface="+mn-cs"/>
        </a:defRPr>
      </a:lvl1pPr>
      <a:lvl2pPr marL="653077" algn="l" defTabSz="1306155" rtl="0" eaLnBrk="1" latinLnBrk="0" hangingPunct="1">
        <a:defRPr sz="2600" kern="1200">
          <a:solidFill>
            <a:schemeClr val="tx1"/>
          </a:solidFill>
          <a:latin typeface="+mn-lt"/>
          <a:ea typeface="+mn-ea"/>
          <a:cs typeface="+mn-cs"/>
        </a:defRPr>
      </a:lvl2pPr>
      <a:lvl3pPr marL="1306155" algn="l" defTabSz="1306155" rtl="0" eaLnBrk="1" latinLnBrk="0" hangingPunct="1">
        <a:defRPr sz="2600" kern="1200">
          <a:solidFill>
            <a:schemeClr val="tx1"/>
          </a:solidFill>
          <a:latin typeface="+mn-lt"/>
          <a:ea typeface="+mn-ea"/>
          <a:cs typeface="+mn-cs"/>
        </a:defRPr>
      </a:lvl3pPr>
      <a:lvl4pPr marL="1959234" algn="l" defTabSz="1306155" rtl="0" eaLnBrk="1" latinLnBrk="0" hangingPunct="1">
        <a:defRPr sz="2600" kern="1200">
          <a:solidFill>
            <a:schemeClr val="tx1"/>
          </a:solidFill>
          <a:latin typeface="+mn-lt"/>
          <a:ea typeface="+mn-ea"/>
          <a:cs typeface="+mn-cs"/>
        </a:defRPr>
      </a:lvl4pPr>
      <a:lvl5pPr marL="2612310" algn="l" defTabSz="1306155" rtl="0" eaLnBrk="1" latinLnBrk="0" hangingPunct="1">
        <a:defRPr sz="2600" kern="1200">
          <a:solidFill>
            <a:schemeClr val="tx1"/>
          </a:solidFill>
          <a:latin typeface="+mn-lt"/>
          <a:ea typeface="+mn-ea"/>
          <a:cs typeface="+mn-cs"/>
        </a:defRPr>
      </a:lvl5pPr>
      <a:lvl6pPr marL="3265389" algn="l" defTabSz="1306155" rtl="0" eaLnBrk="1" latinLnBrk="0" hangingPunct="1">
        <a:defRPr sz="2600" kern="1200">
          <a:solidFill>
            <a:schemeClr val="tx1"/>
          </a:solidFill>
          <a:latin typeface="+mn-lt"/>
          <a:ea typeface="+mn-ea"/>
          <a:cs typeface="+mn-cs"/>
        </a:defRPr>
      </a:lvl6pPr>
      <a:lvl7pPr marL="3918466" algn="l" defTabSz="1306155" rtl="0" eaLnBrk="1" latinLnBrk="0" hangingPunct="1">
        <a:defRPr sz="2600" kern="1200">
          <a:solidFill>
            <a:schemeClr val="tx1"/>
          </a:solidFill>
          <a:latin typeface="+mn-lt"/>
          <a:ea typeface="+mn-ea"/>
          <a:cs typeface="+mn-cs"/>
        </a:defRPr>
      </a:lvl7pPr>
      <a:lvl8pPr marL="4571542" algn="l" defTabSz="1306155" rtl="0" eaLnBrk="1" latinLnBrk="0" hangingPunct="1">
        <a:defRPr sz="2600" kern="1200">
          <a:solidFill>
            <a:schemeClr val="tx1"/>
          </a:solidFill>
          <a:latin typeface="+mn-lt"/>
          <a:ea typeface="+mn-ea"/>
          <a:cs typeface="+mn-cs"/>
        </a:defRPr>
      </a:lvl8pPr>
      <a:lvl9pPr marL="5224621" algn="l" defTabSz="1306155"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Mellanox_PP_Page_banner.jp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0" y="4"/>
            <a:ext cx="14630400" cy="1054101"/>
          </a:xfrm>
          <a:prstGeom prst="rect">
            <a:avLst/>
          </a:prstGeom>
        </p:spPr>
      </p:pic>
      <p:sp>
        <p:nvSpPr>
          <p:cNvPr id="11" name="Rectangle 10"/>
          <p:cNvSpPr/>
          <p:nvPr/>
        </p:nvSpPr>
        <p:spPr bwMode="auto">
          <a:xfrm>
            <a:off x="0" y="7897427"/>
            <a:ext cx="14630400" cy="332173"/>
          </a:xfrm>
          <a:prstGeom prst="rect">
            <a:avLst/>
          </a:prstGeom>
          <a:solidFill>
            <a:schemeClr val="accent1">
              <a:lumMod val="50000"/>
            </a:schemeClr>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lIns="91440" tIns="45720" rIns="91440" bIns="45720"/>
          <a:lstStyle/>
          <a:p>
            <a:pPr>
              <a:defRPr/>
            </a:pPr>
            <a:endParaRPr lang="en-US" sz="1800" dirty="0">
              <a:solidFill>
                <a:srgbClr val="000000"/>
              </a:solidFill>
              <a:cs typeface="Arial" charset="0"/>
            </a:endParaRPr>
          </a:p>
        </p:txBody>
      </p:sp>
      <p:sp>
        <p:nvSpPr>
          <p:cNvPr id="1028" name="Rectangle 8"/>
          <p:cNvSpPr>
            <a:spLocks noChangeArrowheads="1"/>
          </p:cNvSpPr>
          <p:nvPr/>
        </p:nvSpPr>
        <p:spPr bwMode="white">
          <a:xfrm>
            <a:off x="393705" y="7916866"/>
            <a:ext cx="10728325" cy="301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30598" tIns="65298" rIns="130598" bIns="65298">
            <a:spAutoFit/>
          </a:bodyPr>
          <a:lstStyle/>
          <a:p>
            <a:pPr eaLnBrk="0" hangingPunct="0">
              <a:defRPr/>
            </a:pPr>
            <a:r>
              <a:rPr lang="en-US" sz="1100" b="0" dirty="0" smtClean="0">
                <a:solidFill>
                  <a:srgbClr val="FFFFFF"/>
                </a:solidFill>
              </a:rPr>
              <a:t>© 2016 Mellanox Technologies		</a:t>
            </a:r>
            <a:r>
              <a:rPr lang="en-US" sz="1100" b="0" dirty="0">
                <a:solidFill>
                  <a:srgbClr val="000000"/>
                </a:solidFill>
              </a:rPr>
              <a:t>			</a:t>
            </a:r>
          </a:p>
        </p:txBody>
      </p:sp>
      <p:sp>
        <p:nvSpPr>
          <p:cNvPr id="1029" name="Rectangle 2"/>
          <p:cNvSpPr>
            <a:spLocks noGrp="1" noChangeArrowheads="1"/>
          </p:cNvSpPr>
          <p:nvPr>
            <p:ph type="title"/>
          </p:nvPr>
        </p:nvSpPr>
        <p:spPr bwMode="white">
          <a:xfrm>
            <a:off x="568326" y="0"/>
            <a:ext cx="11798301" cy="1050333"/>
          </a:xfrm>
          <a:prstGeom prst="rect">
            <a:avLst/>
          </a:prstGeom>
          <a:noFill/>
          <a:ln w="9525">
            <a:noFill/>
            <a:miter lim="800000"/>
            <a:headEnd/>
            <a:tailEnd/>
          </a:ln>
          <a:extLs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normAutofit/>
          </a:bodyPr>
          <a:lstStyle/>
          <a:p>
            <a:pPr lvl="0"/>
            <a:r>
              <a:rPr lang="en-US" dirty="0" smtClean="0"/>
              <a:t>Click to edit Master title style</a:t>
            </a:r>
            <a:endParaRPr lang="en-US" dirty="0"/>
          </a:p>
        </p:txBody>
      </p:sp>
      <p:sp>
        <p:nvSpPr>
          <p:cNvPr id="1030" name="Rectangle 3"/>
          <p:cNvSpPr>
            <a:spLocks noGrp="1" noChangeArrowheads="1"/>
          </p:cNvSpPr>
          <p:nvPr>
            <p:ph type="body" idx="1"/>
          </p:nvPr>
        </p:nvSpPr>
        <p:spPr bwMode="auto">
          <a:xfrm>
            <a:off x="568325" y="1239842"/>
            <a:ext cx="13696950" cy="6475413"/>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2" name="TextBox 11"/>
          <p:cNvSpPr txBox="1">
            <a:spLocks noChangeArrowheads="1"/>
          </p:cNvSpPr>
          <p:nvPr/>
        </p:nvSpPr>
        <p:spPr bwMode="auto">
          <a:xfrm>
            <a:off x="12255501" y="7916866"/>
            <a:ext cx="1909763" cy="304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30614" tIns="65309" rIns="130614" bIns="65309">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eaLnBrk="1" hangingPunct="1"/>
            <a:fld id="{7764118D-58D9-484E-865A-9D5019AA1089}" type="slidenum">
              <a:rPr lang="en-US" sz="1100" b="0">
                <a:solidFill>
                  <a:srgbClr val="FFFFFF"/>
                </a:solidFill>
              </a:rPr>
              <a:pPr algn="r" eaLnBrk="1" hangingPunct="1"/>
              <a:t>‹#›</a:t>
            </a:fld>
            <a:endParaRPr lang="en-US" sz="1100" b="0" dirty="0">
              <a:solidFill>
                <a:srgbClr val="FFFFFF"/>
              </a:solidFill>
            </a:endParaRPr>
          </a:p>
        </p:txBody>
      </p:sp>
      <p:pic>
        <p:nvPicPr>
          <p:cNvPr id="2" name="Picture 18"/>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bwMode="auto">
          <a:xfrm>
            <a:off x="12907182" y="100012"/>
            <a:ext cx="1148248" cy="9565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6567579"/>
      </p:ext>
    </p:extLst>
  </p:cSld>
  <p:clrMap bg1="lt1" tx1="dk1" bg2="lt2" tx2="dk2" accent1="accent1" accent2="accent2" accent3="accent3" accent4="accent4" accent5="accent5" accent6="accent6" hlink="hlink" folHlink="folHlink"/>
  <p:sldLayoutIdLst>
    <p:sldLayoutId id="2147485314" r:id="rId1"/>
    <p:sldLayoutId id="2147485315" r:id="rId2"/>
    <p:sldLayoutId id="2147485316" r:id="rId3"/>
    <p:sldLayoutId id="2147485317" r:id="rId4"/>
    <p:sldLayoutId id="2147485318" r:id="rId5"/>
    <p:sldLayoutId id="2147485319" r:id="rId6"/>
    <p:sldLayoutId id="2147485320" r:id="rId7"/>
    <p:sldLayoutId id="2147485321" r:id="rId8"/>
    <p:sldLayoutId id="2147485322" r:id="rId9"/>
    <p:sldLayoutId id="2147485323" r:id="rId10"/>
    <p:sldLayoutId id="2147485324" r:id="rId11"/>
    <p:sldLayoutId id="2147485325" r:id="rId12"/>
  </p:sldLayoutIdLst>
  <p:timing>
    <p:tnLst>
      <p:par>
        <p:cTn id="1" dur="indefinite" restart="never" nodeType="tmRoot"/>
      </p:par>
    </p:tnLst>
  </p:timing>
  <p:hf sldNum="0" hdr="0" ftr="0" dt="0"/>
  <p:txStyles>
    <p:titleStyle>
      <a:lvl1pPr algn="l" rtl="0" eaLnBrk="1" fontAlgn="base" hangingPunct="1">
        <a:lnSpc>
          <a:spcPts val="4038"/>
        </a:lnSpc>
        <a:spcBef>
          <a:spcPct val="0"/>
        </a:spcBef>
        <a:spcAft>
          <a:spcPct val="0"/>
        </a:spcAft>
        <a:defRPr sz="3200" b="0" baseline="0">
          <a:solidFill>
            <a:schemeClr val="bg1"/>
          </a:solidFill>
          <a:latin typeface="+mj-lt"/>
          <a:ea typeface="Arial" pitchFamily="34" charset="0"/>
          <a:cs typeface="Arial" pitchFamily="34" charset="0"/>
        </a:defRPr>
      </a:lvl1pPr>
      <a:lvl2pPr algn="l" rtl="0" eaLnBrk="1" fontAlgn="base" hangingPunct="1">
        <a:lnSpc>
          <a:spcPts val="4038"/>
        </a:lnSpc>
        <a:spcBef>
          <a:spcPct val="0"/>
        </a:spcBef>
        <a:spcAft>
          <a:spcPct val="0"/>
        </a:spcAft>
        <a:defRPr sz="4000" b="1">
          <a:solidFill>
            <a:schemeClr val="bg1"/>
          </a:solidFill>
          <a:latin typeface="Arial Narrow Bold" pitchFamily="-108" charset="0"/>
          <a:ea typeface="Arial" pitchFamily="36" charset="0"/>
          <a:cs typeface="Arial" charset="0"/>
        </a:defRPr>
      </a:lvl2pPr>
      <a:lvl3pPr algn="l" rtl="0" eaLnBrk="1" fontAlgn="base" hangingPunct="1">
        <a:lnSpc>
          <a:spcPts val="4038"/>
        </a:lnSpc>
        <a:spcBef>
          <a:spcPct val="0"/>
        </a:spcBef>
        <a:spcAft>
          <a:spcPct val="0"/>
        </a:spcAft>
        <a:defRPr sz="4000" b="1">
          <a:solidFill>
            <a:schemeClr val="bg1"/>
          </a:solidFill>
          <a:latin typeface="Arial Narrow Bold" pitchFamily="-108" charset="0"/>
          <a:ea typeface="Arial" pitchFamily="36" charset="0"/>
          <a:cs typeface="Arial" charset="0"/>
        </a:defRPr>
      </a:lvl3pPr>
      <a:lvl4pPr algn="l" rtl="0" eaLnBrk="1" fontAlgn="base" hangingPunct="1">
        <a:lnSpc>
          <a:spcPts val="4038"/>
        </a:lnSpc>
        <a:spcBef>
          <a:spcPct val="0"/>
        </a:spcBef>
        <a:spcAft>
          <a:spcPct val="0"/>
        </a:spcAft>
        <a:defRPr sz="4000" b="1">
          <a:solidFill>
            <a:schemeClr val="bg1"/>
          </a:solidFill>
          <a:latin typeface="Arial Narrow Bold" pitchFamily="-108" charset="0"/>
          <a:ea typeface="Arial" pitchFamily="36" charset="0"/>
          <a:cs typeface="Arial" charset="0"/>
        </a:defRPr>
      </a:lvl4pPr>
      <a:lvl5pPr algn="l" rtl="0" eaLnBrk="1" fontAlgn="base" hangingPunct="1">
        <a:lnSpc>
          <a:spcPts val="4038"/>
        </a:lnSpc>
        <a:spcBef>
          <a:spcPct val="0"/>
        </a:spcBef>
        <a:spcAft>
          <a:spcPct val="0"/>
        </a:spcAft>
        <a:defRPr sz="4000" b="1">
          <a:solidFill>
            <a:schemeClr val="bg1"/>
          </a:solidFill>
          <a:latin typeface="Arial Narrow Bold" pitchFamily="-108" charset="0"/>
          <a:ea typeface="Arial" pitchFamily="36" charset="0"/>
          <a:cs typeface="Arial" charset="0"/>
        </a:defRPr>
      </a:lvl5pPr>
      <a:lvl6pPr marL="653077" algn="l" rtl="0" eaLnBrk="1" fontAlgn="base" hangingPunct="1">
        <a:spcBef>
          <a:spcPct val="0"/>
        </a:spcBef>
        <a:spcAft>
          <a:spcPct val="0"/>
        </a:spcAft>
        <a:defRPr sz="4000">
          <a:solidFill>
            <a:schemeClr val="bg1"/>
          </a:solidFill>
          <a:latin typeface="Arial" charset="0"/>
          <a:cs typeface="Arial" charset="0"/>
        </a:defRPr>
      </a:lvl6pPr>
      <a:lvl7pPr marL="1306155" algn="l" rtl="0" eaLnBrk="1" fontAlgn="base" hangingPunct="1">
        <a:spcBef>
          <a:spcPct val="0"/>
        </a:spcBef>
        <a:spcAft>
          <a:spcPct val="0"/>
        </a:spcAft>
        <a:defRPr sz="4000">
          <a:solidFill>
            <a:schemeClr val="bg1"/>
          </a:solidFill>
          <a:latin typeface="Arial" charset="0"/>
          <a:cs typeface="Arial" charset="0"/>
        </a:defRPr>
      </a:lvl7pPr>
      <a:lvl8pPr marL="1959234" algn="l" rtl="0" eaLnBrk="1" fontAlgn="base" hangingPunct="1">
        <a:spcBef>
          <a:spcPct val="0"/>
        </a:spcBef>
        <a:spcAft>
          <a:spcPct val="0"/>
        </a:spcAft>
        <a:defRPr sz="4000">
          <a:solidFill>
            <a:schemeClr val="bg1"/>
          </a:solidFill>
          <a:latin typeface="Arial" charset="0"/>
          <a:cs typeface="Arial" charset="0"/>
        </a:defRPr>
      </a:lvl8pPr>
      <a:lvl9pPr marL="2612310" algn="l" rtl="0" eaLnBrk="1" fontAlgn="base" hangingPunct="1">
        <a:spcBef>
          <a:spcPct val="0"/>
        </a:spcBef>
        <a:spcAft>
          <a:spcPct val="0"/>
        </a:spcAft>
        <a:defRPr sz="4000">
          <a:solidFill>
            <a:schemeClr val="bg1"/>
          </a:solidFill>
          <a:latin typeface="Arial" charset="0"/>
          <a:cs typeface="Arial" charset="0"/>
        </a:defRPr>
      </a:lvl9pPr>
    </p:titleStyle>
    <p:bodyStyle>
      <a:lvl1pPr marL="228600" indent="-246888" algn="l" rtl="0" eaLnBrk="1" fontAlgn="base" hangingPunct="1">
        <a:spcBef>
          <a:spcPts val="600"/>
        </a:spcBef>
        <a:spcAft>
          <a:spcPct val="0"/>
        </a:spcAft>
        <a:buClr>
          <a:schemeClr val="bg2">
            <a:lumMod val="75000"/>
          </a:schemeClr>
        </a:buClr>
        <a:buSzPct val="110000"/>
        <a:buFont typeface="Wingdings" charset="0"/>
        <a:buChar char="§"/>
        <a:defRPr sz="2400">
          <a:solidFill>
            <a:schemeClr val="tx2"/>
          </a:solidFill>
          <a:latin typeface="+mn-lt"/>
          <a:ea typeface="ＭＳ Ｐゴシック" charset="0"/>
          <a:cs typeface="Arial" pitchFamily="-108" charset="0"/>
        </a:defRPr>
      </a:lvl1pPr>
      <a:lvl2pPr marL="568325" indent="-255589" algn="l" rtl="0" eaLnBrk="1" fontAlgn="base" hangingPunct="1">
        <a:spcBef>
          <a:spcPts val="426"/>
        </a:spcBef>
        <a:spcAft>
          <a:spcPct val="0"/>
        </a:spcAft>
        <a:buClr>
          <a:schemeClr val="tx1">
            <a:lumMod val="75000"/>
            <a:lumOff val="25000"/>
          </a:schemeClr>
        </a:buClr>
        <a:buSzPct val="105000"/>
        <a:buFont typeface="Arial" charset="0"/>
        <a:buChar char="•"/>
        <a:defRPr sz="2100">
          <a:solidFill>
            <a:schemeClr val="tx1">
              <a:lumMod val="75000"/>
              <a:lumOff val="25000"/>
            </a:schemeClr>
          </a:solidFill>
          <a:latin typeface="+mn-lt"/>
          <a:ea typeface="Arial" pitchFamily="36" charset="0"/>
          <a:cs typeface="Arial" pitchFamily="-108" charset="0"/>
        </a:defRPr>
      </a:lvl2pPr>
      <a:lvl3pPr marL="822325" indent="-239714" algn="l" rtl="0" eaLnBrk="1" fontAlgn="base" hangingPunct="1">
        <a:spcBef>
          <a:spcPct val="20000"/>
        </a:spcBef>
        <a:spcAft>
          <a:spcPct val="0"/>
        </a:spcAft>
        <a:buClr>
          <a:schemeClr val="tx1">
            <a:lumMod val="75000"/>
            <a:lumOff val="25000"/>
          </a:schemeClr>
        </a:buClr>
        <a:buSzPct val="104000"/>
        <a:buFont typeface="Lucida Grande" charset="0"/>
        <a:buChar char="-"/>
        <a:defRPr sz="1900">
          <a:solidFill>
            <a:schemeClr val="tx1">
              <a:lumMod val="75000"/>
              <a:lumOff val="25000"/>
            </a:schemeClr>
          </a:solidFill>
          <a:latin typeface="+mn-lt"/>
          <a:ea typeface="Arial" pitchFamily="36" charset="0"/>
          <a:cs typeface="Arial" pitchFamily="-108" charset="0"/>
        </a:defRPr>
      </a:lvl3pPr>
      <a:lvl4pPr marL="1097280" indent="-274320" algn="l" rtl="0" eaLnBrk="1" fontAlgn="base" hangingPunct="1">
        <a:spcBef>
          <a:spcPct val="20000"/>
        </a:spcBef>
        <a:spcAft>
          <a:spcPct val="0"/>
        </a:spcAft>
        <a:buClr>
          <a:schemeClr val="bg1">
            <a:lumMod val="50000"/>
          </a:schemeClr>
        </a:buClr>
        <a:buFont typeface="Wingdings" charset="0"/>
        <a:buChar char="§"/>
        <a:defRPr sz="1800">
          <a:solidFill>
            <a:schemeClr val="bg1">
              <a:lumMod val="50000"/>
            </a:schemeClr>
          </a:solidFill>
          <a:latin typeface="+mn-lt"/>
          <a:ea typeface="Arial" pitchFamily="36" charset="0"/>
          <a:cs typeface="Arial" pitchFamily="-108" charset="0"/>
        </a:defRPr>
      </a:lvl4pPr>
      <a:lvl5pPr marL="1316736" indent="-210312" algn="l" rtl="0" eaLnBrk="1" fontAlgn="base" hangingPunct="1">
        <a:spcBef>
          <a:spcPct val="20000"/>
        </a:spcBef>
        <a:spcAft>
          <a:spcPct val="0"/>
        </a:spcAft>
        <a:buClr>
          <a:schemeClr val="bg1">
            <a:lumMod val="50000"/>
          </a:schemeClr>
        </a:buClr>
        <a:buFont typeface="Lucida Grande" charset="0"/>
        <a:buChar char="›"/>
        <a:defRPr sz="1400">
          <a:solidFill>
            <a:schemeClr val="bg1">
              <a:lumMod val="50000"/>
            </a:schemeClr>
          </a:solidFill>
          <a:latin typeface="+mn-lt"/>
          <a:ea typeface="Arial" pitchFamily="36" charset="0"/>
          <a:cs typeface="Arial" pitchFamily="-108" charset="0"/>
        </a:defRPr>
      </a:lvl5pPr>
      <a:lvl6pPr marL="3591926" indent="-326539" algn="l" rtl="0" eaLnBrk="1" fontAlgn="base" hangingPunct="1">
        <a:spcBef>
          <a:spcPct val="20000"/>
        </a:spcBef>
        <a:spcAft>
          <a:spcPct val="0"/>
        </a:spcAft>
        <a:buChar char="»"/>
        <a:defRPr sz="2200">
          <a:solidFill>
            <a:schemeClr val="tx1"/>
          </a:solidFill>
          <a:latin typeface="+mj-lt"/>
          <a:cs typeface="+mn-cs"/>
        </a:defRPr>
      </a:lvl6pPr>
      <a:lvl7pPr marL="4245003" indent="-326539" algn="l" rtl="0" eaLnBrk="1" fontAlgn="base" hangingPunct="1">
        <a:spcBef>
          <a:spcPct val="20000"/>
        </a:spcBef>
        <a:spcAft>
          <a:spcPct val="0"/>
        </a:spcAft>
        <a:buChar char="»"/>
        <a:defRPr sz="2200">
          <a:solidFill>
            <a:schemeClr val="tx1"/>
          </a:solidFill>
          <a:latin typeface="+mj-lt"/>
          <a:cs typeface="+mn-cs"/>
        </a:defRPr>
      </a:lvl7pPr>
      <a:lvl8pPr marL="4898082" indent="-326539" algn="l" rtl="0" eaLnBrk="1" fontAlgn="base" hangingPunct="1">
        <a:spcBef>
          <a:spcPct val="20000"/>
        </a:spcBef>
        <a:spcAft>
          <a:spcPct val="0"/>
        </a:spcAft>
        <a:buChar char="»"/>
        <a:defRPr sz="2200">
          <a:solidFill>
            <a:schemeClr val="tx1"/>
          </a:solidFill>
          <a:latin typeface="+mj-lt"/>
          <a:cs typeface="+mn-cs"/>
        </a:defRPr>
      </a:lvl8pPr>
      <a:lvl9pPr marL="5551160" indent="-326539" algn="l" rtl="0" eaLnBrk="1" fontAlgn="base" hangingPunct="1">
        <a:spcBef>
          <a:spcPct val="20000"/>
        </a:spcBef>
        <a:spcAft>
          <a:spcPct val="0"/>
        </a:spcAft>
        <a:buChar char="»"/>
        <a:defRPr sz="2200">
          <a:solidFill>
            <a:schemeClr val="tx1"/>
          </a:solidFill>
          <a:latin typeface="+mj-lt"/>
          <a:cs typeface="+mn-cs"/>
        </a:defRPr>
      </a:lvl9pPr>
    </p:bodyStyle>
    <p:otherStyle>
      <a:defPPr>
        <a:defRPr lang="en-US"/>
      </a:defPPr>
      <a:lvl1pPr marL="0" algn="l" defTabSz="1306155" rtl="0" eaLnBrk="1" latinLnBrk="0" hangingPunct="1">
        <a:defRPr sz="2600" kern="1200">
          <a:solidFill>
            <a:schemeClr val="tx1"/>
          </a:solidFill>
          <a:latin typeface="+mn-lt"/>
          <a:ea typeface="+mn-ea"/>
          <a:cs typeface="+mn-cs"/>
        </a:defRPr>
      </a:lvl1pPr>
      <a:lvl2pPr marL="653077" algn="l" defTabSz="1306155" rtl="0" eaLnBrk="1" latinLnBrk="0" hangingPunct="1">
        <a:defRPr sz="2600" kern="1200">
          <a:solidFill>
            <a:schemeClr val="tx1"/>
          </a:solidFill>
          <a:latin typeface="+mn-lt"/>
          <a:ea typeface="+mn-ea"/>
          <a:cs typeface="+mn-cs"/>
        </a:defRPr>
      </a:lvl2pPr>
      <a:lvl3pPr marL="1306155" algn="l" defTabSz="1306155" rtl="0" eaLnBrk="1" latinLnBrk="0" hangingPunct="1">
        <a:defRPr sz="2600" kern="1200">
          <a:solidFill>
            <a:schemeClr val="tx1"/>
          </a:solidFill>
          <a:latin typeface="+mn-lt"/>
          <a:ea typeface="+mn-ea"/>
          <a:cs typeface="+mn-cs"/>
        </a:defRPr>
      </a:lvl3pPr>
      <a:lvl4pPr marL="1959234" algn="l" defTabSz="1306155" rtl="0" eaLnBrk="1" latinLnBrk="0" hangingPunct="1">
        <a:defRPr sz="2600" kern="1200">
          <a:solidFill>
            <a:schemeClr val="tx1"/>
          </a:solidFill>
          <a:latin typeface="+mn-lt"/>
          <a:ea typeface="+mn-ea"/>
          <a:cs typeface="+mn-cs"/>
        </a:defRPr>
      </a:lvl4pPr>
      <a:lvl5pPr marL="2612310" algn="l" defTabSz="1306155" rtl="0" eaLnBrk="1" latinLnBrk="0" hangingPunct="1">
        <a:defRPr sz="2600" kern="1200">
          <a:solidFill>
            <a:schemeClr val="tx1"/>
          </a:solidFill>
          <a:latin typeface="+mn-lt"/>
          <a:ea typeface="+mn-ea"/>
          <a:cs typeface="+mn-cs"/>
        </a:defRPr>
      </a:lvl5pPr>
      <a:lvl6pPr marL="3265389" algn="l" defTabSz="1306155" rtl="0" eaLnBrk="1" latinLnBrk="0" hangingPunct="1">
        <a:defRPr sz="2600" kern="1200">
          <a:solidFill>
            <a:schemeClr val="tx1"/>
          </a:solidFill>
          <a:latin typeface="+mn-lt"/>
          <a:ea typeface="+mn-ea"/>
          <a:cs typeface="+mn-cs"/>
        </a:defRPr>
      </a:lvl6pPr>
      <a:lvl7pPr marL="3918466" algn="l" defTabSz="1306155" rtl="0" eaLnBrk="1" latinLnBrk="0" hangingPunct="1">
        <a:defRPr sz="2600" kern="1200">
          <a:solidFill>
            <a:schemeClr val="tx1"/>
          </a:solidFill>
          <a:latin typeface="+mn-lt"/>
          <a:ea typeface="+mn-ea"/>
          <a:cs typeface="+mn-cs"/>
        </a:defRPr>
      </a:lvl7pPr>
      <a:lvl8pPr marL="4571542" algn="l" defTabSz="1306155" rtl="0" eaLnBrk="1" latinLnBrk="0" hangingPunct="1">
        <a:defRPr sz="2600" kern="1200">
          <a:solidFill>
            <a:schemeClr val="tx1"/>
          </a:solidFill>
          <a:latin typeface="+mn-lt"/>
          <a:ea typeface="+mn-ea"/>
          <a:cs typeface="+mn-cs"/>
        </a:defRPr>
      </a:lvl8pPr>
      <a:lvl9pPr marL="5224621" algn="l" defTabSz="1306155"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hyperlink" Target="http://www.mellanox.com/related-docs/products/tolly-report-performance-evaluation-2016-march.pdf" TargetMode="Externa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24.jpe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6.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4.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hyperlink" Target="https://nexenta.com/products/nexentaedge" TargetMode="External"/><Relationship Id="rId7" Type="http://schemas.openxmlformats.org/officeDocument/2006/relationships/image" Target="../media/image17.png"/><Relationship Id="rId2" Type="http://schemas.openxmlformats.org/officeDocument/2006/relationships/hyperlink" Target="http://www.cam.ac.uk/" TargetMode="External"/><Relationship Id="rId1" Type="http://schemas.openxmlformats.org/officeDocument/2006/relationships/slideLayout" Target="../slideLayouts/slideLayout24.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mellanox.com/" TargetMode="External"/><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21.gif"/><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3"/>
          </p:nvPr>
        </p:nvSpPr>
        <p:spPr/>
        <p:txBody>
          <a:bodyPr/>
          <a:lstStyle/>
          <a:p>
            <a:r>
              <a:rPr lang="en-US" dirty="0" smtClean="0"/>
              <a:t>Open Compute Project Engineering Workshop </a:t>
            </a:r>
            <a:endParaRPr lang="en-US" dirty="0"/>
          </a:p>
        </p:txBody>
      </p:sp>
      <p:sp>
        <p:nvSpPr>
          <p:cNvPr id="3" name="Content Placeholder 2"/>
          <p:cNvSpPr>
            <a:spLocks noGrp="1"/>
          </p:cNvSpPr>
          <p:nvPr>
            <p:ph idx="14"/>
          </p:nvPr>
        </p:nvSpPr>
        <p:spPr/>
        <p:txBody>
          <a:bodyPr/>
          <a:lstStyle/>
          <a:p>
            <a:r>
              <a:rPr lang="en-US" smtClean="0"/>
              <a:t>June 2016</a:t>
            </a:r>
            <a:endParaRPr lang="en-US" dirty="0"/>
          </a:p>
        </p:txBody>
      </p:sp>
      <p:sp>
        <p:nvSpPr>
          <p:cNvPr id="4" name="Title 3"/>
          <p:cNvSpPr>
            <a:spLocks noGrp="1"/>
          </p:cNvSpPr>
          <p:nvPr>
            <p:ph type="title"/>
          </p:nvPr>
        </p:nvSpPr>
        <p:spPr/>
        <p:txBody>
          <a:bodyPr/>
          <a:lstStyle/>
          <a:p>
            <a:r>
              <a:rPr lang="en-US" smtClean="0"/>
              <a:t>100GbE Switches - Do the Math</a:t>
            </a:r>
            <a:endParaRPr lang="en-US" dirty="0"/>
          </a:p>
        </p:txBody>
      </p:sp>
      <p:pic>
        <p:nvPicPr>
          <p:cNvPr id="5" name="Picture 2" descr="http://www.dc-professional.com/app/uploads/2015/11/Open_Compute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4825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7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Considerations</a:t>
            </a:r>
            <a:endParaRPr lang="en-US" dirty="0"/>
          </a:p>
        </p:txBody>
      </p:sp>
      <p:sp>
        <p:nvSpPr>
          <p:cNvPr id="3" name="Content Placeholder 2"/>
          <p:cNvSpPr>
            <a:spLocks noGrp="1"/>
          </p:cNvSpPr>
          <p:nvPr>
            <p:ph sz="quarter" idx="10"/>
          </p:nvPr>
        </p:nvSpPr>
        <p:spPr/>
        <p:txBody>
          <a:bodyPr/>
          <a:lstStyle/>
          <a:p>
            <a:r>
              <a:rPr lang="en-US" dirty="0" smtClean="0"/>
              <a:t>Buffering is key at these speeds</a:t>
            </a:r>
          </a:p>
          <a:p>
            <a:pPr lvl="1"/>
            <a:r>
              <a:rPr lang="en-US" dirty="0" smtClean="0"/>
              <a:t>Huge buffers come at high price and might create unnecessary networking delays</a:t>
            </a:r>
          </a:p>
          <a:p>
            <a:pPr lvl="1"/>
            <a:r>
              <a:rPr lang="en-US" dirty="0" smtClean="0"/>
              <a:t>Buffer should be adequate to deal with DC workloads</a:t>
            </a:r>
          </a:p>
          <a:p>
            <a:pPr lvl="1"/>
            <a:r>
              <a:rPr lang="en-US" dirty="0" smtClean="0"/>
              <a:t>Single shared buffer eliminate fairness issues</a:t>
            </a:r>
          </a:p>
          <a:p>
            <a:endParaRPr lang="en-US" dirty="0"/>
          </a:p>
          <a:p>
            <a:r>
              <a:rPr lang="en-US" dirty="0" smtClean="0"/>
              <a:t>Storage is getting faster every day with fast SSD and post-SSD technologies</a:t>
            </a:r>
          </a:p>
          <a:p>
            <a:pPr lvl="1"/>
            <a:r>
              <a:rPr lang="en-US" dirty="0" err="1" smtClean="0"/>
              <a:t>ToR</a:t>
            </a:r>
            <a:r>
              <a:rPr lang="en-US" dirty="0" smtClean="0"/>
              <a:t> should run reasonable cut through latency in order not to become the bottleneck</a:t>
            </a:r>
          </a:p>
          <a:p>
            <a:endParaRPr lang="en-US" dirty="0"/>
          </a:p>
          <a:p>
            <a:r>
              <a:rPr lang="en-US" dirty="0" smtClean="0"/>
              <a:t>Spine switches handle a lot of traffic and must not slow down the network</a:t>
            </a:r>
          </a:p>
          <a:p>
            <a:pPr lvl="1"/>
            <a:r>
              <a:rPr lang="en-US" dirty="0" smtClean="0"/>
              <a:t>Spine should run at full line rate when there is no congestion</a:t>
            </a:r>
          </a:p>
          <a:p>
            <a:pPr lvl="1"/>
            <a:endParaRPr lang="en-US" dirty="0"/>
          </a:p>
          <a:p>
            <a:endParaRPr lang="en-US" dirty="0" smtClean="0"/>
          </a:p>
          <a:p>
            <a:endParaRPr lang="en-US" dirty="0"/>
          </a:p>
        </p:txBody>
      </p:sp>
    </p:spTree>
    <p:extLst>
      <p:ext uri="{BB962C8B-B14F-4D97-AF65-F5344CB8AC3E}">
        <p14:creationId xmlns:p14="http://schemas.microsoft.com/office/powerpoint/2010/main" val="2558023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The Math and Don’t Forget…</a:t>
            </a:r>
            <a:endParaRPr lang="en-US" dirty="0"/>
          </a:p>
        </p:txBody>
      </p:sp>
      <p:sp>
        <p:nvSpPr>
          <p:cNvPr id="3" name="Content Placeholder 2"/>
          <p:cNvSpPr>
            <a:spLocks noGrp="1"/>
          </p:cNvSpPr>
          <p:nvPr>
            <p:ph sz="quarter" idx="10"/>
          </p:nvPr>
        </p:nvSpPr>
        <p:spPr>
          <a:xfrm>
            <a:off x="566961" y="1277818"/>
            <a:ext cx="13436948" cy="6395446"/>
          </a:xfrm>
        </p:spPr>
        <p:txBody>
          <a:bodyPr/>
          <a:lstStyle/>
          <a:p>
            <a:pPr>
              <a:buFont typeface="Wingdings" panose="05000000000000000000" pitchFamily="2" charset="2"/>
              <a:buChar char="ü"/>
            </a:pPr>
            <a:r>
              <a:rPr lang="en-US" dirty="0" smtClean="0"/>
              <a:t>Compare the </a:t>
            </a:r>
            <a:r>
              <a:rPr lang="en-US" b="1" dirty="0" smtClean="0"/>
              <a:t>entire</a:t>
            </a:r>
            <a:r>
              <a:rPr lang="en-US" dirty="0" smtClean="0"/>
              <a:t> 10/40GbE fabric cost to 10/100GbE alternative</a:t>
            </a:r>
          </a:p>
          <a:p>
            <a:pPr lvl="1">
              <a:buFont typeface="Wingdings" panose="05000000000000000000" pitchFamily="2" charset="2"/>
              <a:buChar char="ü"/>
            </a:pPr>
            <a:r>
              <a:rPr lang="en-US" dirty="0" smtClean="0"/>
              <a:t>Cost includes all components: cables, optics, support, licenses</a:t>
            </a:r>
          </a:p>
          <a:p>
            <a:pPr lvl="1">
              <a:buFont typeface="Wingdings" panose="05000000000000000000" pitchFamily="2" charset="2"/>
              <a:buChar char="ü"/>
            </a:pPr>
            <a:endParaRPr lang="en-US" dirty="0" smtClean="0"/>
          </a:p>
          <a:p>
            <a:pPr>
              <a:buFont typeface="Wingdings" panose="05000000000000000000" pitchFamily="2" charset="2"/>
              <a:buChar char="ü"/>
            </a:pPr>
            <a:r>
              <a:rPr lang="en-US" dirty="0" smtClean="0"/>
              <a:t>Break-out cables reduce cost by 35-25%</a:t>
            </a:r>
          </a:p>
          <a:p>
            <a:pPr lvl="1">
              <a:buFont typeface="Wingdings" panose="05000000000000000000" pitchFamily="2" charset="2"/>
              <a:buChar char="ü"/>
            </a:pPr>
            <a:r>
              <a:rPr lang="en-US" dirty="0" smtClean="0"/>
              <a:t>QSFP-to-4xSFP cable costs less than 4 standard cables</a:t>
            </a:r>
          </a:p>
          <a:p>
            <a:pPr lvl="1">
              <a:buFont typeface="Wingdings" panose="05000000000000000000" pitchFamily="2" charset="2"/>
              <a:buChar char="ü"/>
            </a:pPr>
            <a:endParaRPr lang="en-US" dirty="0" smtClean="0"/>
          </a:p>
          <a:p>
            <a:pPr>
              <a:buFont typeface="Wingdings" panose="05000000000000000000" pitchFamily="2" charset="2"/>
              <a:buChar char="ü"/>
            </a:pPr>
            <a:r>
              <a:rPr lang="en-US" dirty="0" smtClean="0"/>
              <a:t>100GbE Optics cost less than 2.5x 40GbE Optics</a:t>
            </a:r>
          </a:p>
          <a:p>
            <a:pPr lvl="1">
              <a:buFont typeface="Wingdings" panose="05000000000000000000" pitchFamily="2" charset="2"/>
              <a:buChar char="ü"/>
            </a:pPr>
            <a:r>
              <a:rPr lang="en-US" dirty="0" smtClean="0"/>
              <a:t>True for transceivers as well </a:t>
            </a:r>
            <a:r>
              <a:rPr lang="en-US" dirty="0" err="1" smtClean="0"/>
              <a:t>AoCs</a:t>
            </a:r>
            <a:endParaRPr lang="en-US" dirty="0" smtClean="0"/>
          </a:p>
          <a:p>
            <a:pPr lvl="1">
              <a:buFont typeface="Wingdings" panose="05000000000000000000" pitchFamily="2" charset="2"/>
              <a:buChar char="ü"/>
            </a:pPr>
            <a:endParaRPr lang="en-US" dirty="0" smtClean="0"/>
          </a:p>
          <a:p>
            <a:pPr>
              <a:buFont typeface="Wingdings" panose="05000000000000000000" pitchFamily="2" charset="2"/>
              <a:buChar char="ü"/>
            </a:pPr>
            <a:r>
              <a:rPr lang="en-US" dirty="0" smtClean="0"/>
              <a:t>Measure the value you get with 100% standard protocols</a:t>
            </a:r>
          </a:p>
          <a:p>
            <a:pPr lvl="1">
              <a:buFont typeface="Wingdings" panose="05000000000000000000" pitchFamily="2" charset="2"/>
              <a:buChar char="ü"/>
            </a:pPr>
            <a:r>
              <a:rPr lang="en-US" dirty="0" smtClean="0"/>
              <a:t>Avoid “vendor specific” features</a:t>
            </a:r>
          </a:p>
        </p:txBody>
      </p:sp>
    </p:spTree>
    <p:extLst>
      <p:ext uri="{BB962C8B-B14F-4D97-AF65-F5344CB8AC3E}">
        <p14:creationId xmlns:p14="http://schemas.microsoft.com/office/powerpoint/2010/main" val="3149025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The Math and Don’t Forget…</a:t>
            </a:r>
            <a:endParaRPr lang="en-US" dirty="0"/>
          </a:p>
        </p:txBody>
      </p:sp>
      <p:sp>
        <p:nvSpPr>
          <p:cNvPr id="3" name="Content Placeholder 2"/>
          <p:cNvSpPr>
            <a:spLocks noGrp="1"/>
          </p:cNvSpPr>
          <p:nvPr>
            <p:ph sz="quarter" idx="10"/>
          </p:nvPr>
        </p:nvSpPr>
        <p:spPr>
          <a:xfrm>
            <a:off x="566961" y="1277818"/>
            <a:ext cx="13436948" cy="6395446"/>
          </a:xfrm>
        </p:spPr>
        <p:txBody>
          <a:bodyPr/>
          <a:lstStyle/>
          <a:p>
            <a:pPr>
              <a:buFont typeface="Wingdings" panose="05000000000000000000" pitchFamily="2" charset="2"/>
              <a:buChar char="ü"/>
            </a:pPr>
            <a:r>
              <a:rPr lang="en-US" dirty="0" smtClean="0"/>
              <a:t>Not all 100GbE switch solutions are equal</a:t>
            </a:r>
          </a:p>
          <a:p>
            <a:pPr lvl="1">
              <a:buFont typeface="Wingdings" panose="05000000000000000000" pitchFamily="2" charset="2"/>
              <a:buChar char="ü"/>
            </a:pPr>
            <a:r>
              <a:rPr lang="en-US" dirty="0" smtClean="0"/>
              <a:t>Understand the differences between various 100GbE switch solutions in the market</a:t>
            </a:r>
          </a:p>
          <a:p>
            <a:pPr lvl="1">
              <a:buFont typeface="Wingdings" panose="05000000000000000000" pitchFamily="2" charset="2"/>
              <a:buChar char="ü"/>
            </a:pPr>
            <a:r>
              <a:rPr lang="en-US" dirty="0"/>
              <a:t>T</a:t>
            </a:r>
            <a:r>
              <a:rPr lang="en-US" dirty="0" smtClean="0"/>
              <a:t>he following </a:t>
            </a:r>
            <a:r>
              <a:rPr lang="en-US" dirty="0" smtClean="0">
                <a:hlinkClick r:id="rId2"/>
              </a:rPr>
              <a:t>performance analysis </a:t>
            </a:r>
            <a:r>
              <a:rPr lang="en-US" dirty="0" smtClean="0"/>
              <a:t>provides a good view of the market’s available options</a:t>
            </a:r>
          </a:p>
          <a:p>
            <a:pPr lvl="1">
              <a:buFont typeface="Wingdings" panose="05000000000000000000" pitchFamily="2" charset="2"/>
              <a:buChar char="ü"/>
            </a:pPr>
            <a:endParaRPr lang="en-US" dirty="0" smtClean="0"/>
          </a:p>
          <a:p>
            <a:pPr>
              <a:buFont typeface="Wingdings" panose="05000000000000000000" pitchFamily="2" charset="2"/>
              <a:buChar char="ü"/>
            </a:pPr>
            <a:r>
              <a:rPr lang="en-US" dirty="0" smtClean="0"/>
              <a:t>$/</a:t>
            </a:r>
            <a:r>
              <a:rPr lang="en-US" dirty="0" err="1" smtClean="0"/>
              <a:t>GbE</a:t>
            </a:r>
            <a:r>
              <a:rPr lang="en-US" dirty="0" smtClean="0"/>
              <a:t> is the best way to measure network efficiency</a:t>
            </a:r>
          </a:p>
          <a:p>
            <a:pPr lvl="1">
              <a:buFont typeface="Wingdings" panose="05000000000000000000" pitchFamily="2" charset="2"/>
              <a:buChar char="ü"/>
            </a:pPr>
            <a:r>
              <a:rPr lang="en-US" dirty="0"/>
              <a:t>100GbE is significantly more cost effective, </a:t>
            </a:r>
            <a:endParaRPr lang="en-US" dirty="0" smtClean="0"/>
          </a:p>
          <a:p>
            <a:pPr lvl="1">
              <a:buFont typeface="Wingdings" panose="05000000000000000000" pitchFamily="2" charset="2"/>
              <a:buChar char="ü"/>
            </a:pPr>
            <a:endParaRPr lang="en-US" dirty="0"/>
          </a:p>
          <a:p>
            <a:pPr>
              <a:buFont typeface="Wingdings" panose="05000000000000000000" pitchFamily="2" charset="2"/>
              <a:buChar char="ü"/>
            </a:pPr>
            <a:r>
              <a:rPr lang="en-US" dirty="0" err="1" smtClean="0"/>
              <a:t>Hyperscale</a:t>
            </a:r>
            <a:r>
              <a:rPr lang="en-US" dirty="0" smtClean="0"/>
              <a:t> network design concepts makes sense even at small scale deployments</a:t>
            </a:r>
          </a:p>
          <a:p>
            <a:pPr lvl="1">
              <a:buFont typeface="Wingdings" panose="05000000000000000000" pitchFamily="2" charset="2"/>
              <a:buChar char="ü"/>
            </a:pPr>
            <a:r>
              <a:rPr lang="en-US" dirty="0" smtClean="0"/>
              <a:t>Web Scale IT is a force multiplier, regardless of data center footprint</a:t>
            </a:r>
          </a:p>
        </p:txBody>
      </p:sp>
    </p:spTree>
    <p:extLst>
      <p:ext uri="{BB962C8B-B14F-4D97-AF65-F5344CB8AC3E}">
        <p14:creationId xmlns:p14="http://schemas.microsoft.com/office/powerpoint/2010/main" val="1922260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10GbE is Common, But 25/50GbE </a:t>
            </a:r>
            <a:r>
              <a:rPr lang="en-US" smtClean="0"/>
              <a:t>is Happening!</a:t>
            </a:r>
            <a:endParaRPr lang="en-US" dirty="0"/>
          </a:p>
        </p:txBody>
      </p:sp>
      <p:sp>
        <p:nvSpPr>
          <p:cNvPr id="6" name="Content Placeholder 5"/>
          <p:cNvSpPr>
            <a:spLocks noGrp="1"/>
          </p:cNvSpPr>
          <p:nvPr>
            <p:ph sz="quarter" idx="10"/>
          </p:nvPr>
        </p:nvSpPr>
        <p:spPr>
          <a:xfrm>
            <a:off x="566962" y="5733535"/>
            <a:ext cx="13436948" cy="1909248"/>
          </a:xfrm>
        </p:spPr>
        <p:txBody>
          <a:bodyPr/>
          <a:lstStyle/>
          <a:p>
            <a:r>
              <a:rPr lang="en-US" dirty="0" smtClean="0"/>
              <a:t>2x more throughput, 1.8x more IOPS with 25GbE</a:t>
            </a:r>
          </a:p>
          <a:p>
            <a:r>
              <a:rPr lang="en-US" dirty="0" smtClean="0"/>
              <a:t>Up to 5x better reads with 40GbE</a:t>
            </a:r>
          </a:p>
          <a:p>
            <a:r>
              <a:rPr lang="en-US" dirty="0" smtClean="0"/>
              <a:t>Up to 70 Gb/s with 100GbE </a:t>
            </a:r>
          </a:p>
          <a:p>
            <a:endParaRPr lang="en-US" dirty="0"/>
          </a:p>
        </p:txBody>
      </p:sp>
      <p:pic>
        <p:nvPicPr>
          <p:cNvPr id="8" name="Picture 7"/>
          <p:cNvPicPr>
            <a:picLocks noChangeAspect="1"/>
          </p:cNvPicPr>
          <p:nvPr/>
        </p:nvPicPr>
        <p:blipFill>
          <a:blip r:embed="rId3"/>
          <a:stretch>
            <a:fillRect/>
          </a:stretch>
        </p:blipFill>
        <p:spPr>
          <a:xfrm>
            <a:off x="6874221" y="1303802"/>
            <a:ext cx="7476593" cy="3618246"/>
          </a:xfrm>
          <a:prstGeom prst="rect">
            <a:avLst/>
          </a:prstGeom>
        </p:spPr>
      </p:pic>
      <p:pic>
        <p:nvPicPr>
          <p:cNvPr id="4" name="Picture 3"/>
          <p:cNvPicPr>
            <a:picLocks noChangeAspect="1"/>
          </p:cNvPicPr>
          <p:nvPr/>
        </p:nvPicPr>
        <p:blipFill>
          <a:blip r:embed="rId4"/>
          <a:stretch>
            <a:fillRect/>
          </a:stretch>
        </p:blipFill>
        <p:spPr>
          <a:xfrm>
            <a:off x="566962" y="1303802"/>
            <a:ext cx="5776901" cy="3618246"/>
          </a:xfrm>
          <a:prstGeom prst="rect">
            <a:avLst/>
          </a:prstGeom>
        </p:spPr>
      </p:pic>
      <p:sp>
        <p:nvSpPr>
          <p:cNvPr id="7" name="TextBox 6"/>
          <p:cNvSpPr txBox="1"/>
          <p:nvPr/>
        </p:nvSpPr>
        <p:spPr>
          <a:xfrm>
            <a:off x="1902940" y="4974123"/>
            <a:ext cx="2706130" cy="184666"/>
          </a:xfrm>
          <a:prstGeom prst="rect">
            <a:avLst/>
          </a:prstGeom>
          <a:noFill/>
        </p:spPr>
        <p:txBody>
          <a:bodyPr wrap="square" lIns="0" tIns="0" rIns="0" bIns="0" rtlCol="0" anchor="ctr" anchorCtr="0">
            <a:spAutoFit/>
          </a:bodyPr>
          <a:lstStyle/>
          <a:p>
            <a:pPr algn="ctr"/>
            <a:r>
              <a:rPr lang="en-US" sz="1200" dirty="0"/>
              <a:t>Mellanox Testing 10/25/40/50 GbE</a:t>
            </a:r>
          </a:p>
        </p:txBody>
      </p:sp>
      <p:sp>
        <p:nvSpPr>
          <p:cNvPr id="13" name="TextBox 12"/>
          <p:cNvSpPr txBox="1"/>
          <p:nvPr/>
        </p:nvSpPr>
        <p:spPr>
          <a:xfrm>
            <a:off x="8357286" y="4990851"/>
            <a:ext cx="4110682" cy="184666"/>
          </a:xfrm>
          <a:prstGeom prst="rect">
            <a:avLst/>
          </a:prstGeom>
          <a:noFill/>
        </p:spPr>
        <p:txBody>
          <a:bodyPr wrap="square" lIns="0" tIns="0" rIns="0" bIns="0" rtlCol="0" anchor="ctr" anchorCtr="0">
            <a:spAutoFit/>
          </a:bodyPr>
          <a:lstStyle/>
          <a:p>
            <a:pPr algn="ctr"/>
            <a:r>
              <a:rPr lang="en-US" sz="1200" dirty="0"/>
              <a:t>Quanta Testing – Mellanox 40GbE vs. Intel 10GbE</a:t>
            </a:r>
          </a:p>
        </p:txBody>
      </p:sp>
      <p:pic>
        <p:nvPicPr>
          <p:cNvPr id="10" name="Picture 16" descr="http://ts1.mm.bing.net/th?&amp;id=HN.608055683094348844&amp;w=300&amp;h=300&amp;c=0&amp;pid=1.9&amp;rs=0&amp;p=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1011616" y="5733535"/>
            <a:ext cx="1748324" cy="1748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659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Software options Every Day…</a:t>
            </a:r>
            <a:endParaRPr lang="en-US" dirty="0"/>
          </a:p>
        </p:txBody>
      </p:sp>
      <p:sp>
        <p:nvSpPr>
          <p:cNvPr id="6" name="Content Placeholder 5"/>
          <p:cNvSpPr>
            <a:spLocks noGrp="1"/>
          </p:cNvSpPr>
          <p:nvPr>
            <p:ph sz="quarter" idx="10"/>
          </p:nvPr>
        </p:nvSpPr>
        <p:spPr/>
        <p:txBody>
          <a:bodyPr/>
          <a:lstStyle/>
          <a:p>
            <a:r>
              <a:rPr lang="en-US" dirty="0" smtClean="0"/>
              <a:t>Supported Operating Systems</a:t>
            </a:r>
          </a:p>
          <a:p>
            <a:endParaRPr lang="en-US" dirty="0" smtClean="0"/>
          </a:p>
          <a:p>
            <a:endParaRPr lang="en-US" dirty="0" smtClean="0"/>
          </a:p>
          <a:p>
            <a:endParaRPr lang="en-US" dirty="0" smtClean="0"/>
          </a:p>
          <a:p>
            <a:endParaRPr lang="en-US" dirty="0"/>
          </a:p>
          <a:p>
            <a:r>
              <a:rPr lang="en-US" dirty="0" smtClean="0"/>
              <a:t>Coming Soon (public)</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More coming soon</a:t>
            </a:r>
          </a:p>
          <a:p>
            <a:endParaRPr lang="en-US" dirty="0" smtClean="0"/>
          </a:p>
          <a:p>
            <a:endParaRPr lang="en-US" dirty="0"/>
          </a:p>
          <a:p>
            <a:endParaRPr lang="en-US" dirty="0" smtClean="0"/>
          </a:p>
          <a:p>
            <a:endParaRPr lang="en-US" dirty="0"/>
          </a:p>
          <a:p>
            <a:pPr marL="0" indent="0">
              <a:buNone/>
            </a:pPr>
            <a:endParaRPr lang="en-US" dirty="0" smtClean="0"/>
          </a:p>
          <a:p>
            <a:endParaRPr lang="en-US" dirty="0"/>
          </a:p>
          <a:p>
            <a:endParaRPr lang="en-US" dirty="0" smtClean="0"/>
          </a:p>
          <a:p>
            <a:endParaRPr lang="en-US" dirty="0"/>
          </a:p>
        </p:txBody>
      </p:sp>
      <p:pic>
        <p:nvPicPr>
          <p:cNvPr id="8" name="Picture 5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077309" y="1711845"/>
            <a:ext cx="1878164" cy="169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www.nuagenetworks.net/wp-content/uploads/2015/10/cumulus-logo-300.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66435" y="1995450"/>
            <a:ext cx="1125951" cy="11259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rchive.openswitch.net/logo/OpenSwitchLogo4Stick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75" y="4445061"/>
            <a:ext cx="2049503" cy="6961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70260" y="5325677"/>
            <a:ext cx="3522126" cy="884125"/>
          </a:xfrm>
          <a:prstGeom prst="rect">
            <a:avLst/>
          </a:prstGeom>
        </p:spPr>
      </p:pic>
      <p:pic>
        <p:nvPicPr>
          <p:cNvPr id="1030" name="Picture 6" descr="http://www.searchenginemag.com/wp-content/uploads/2012/10/adwords-alternativ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3357" y="1799429"/>
            <a:ext cx="8113032" cy="550750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6" name="893FC2A8-B767-4413-A3D7-505871DD15E3" descr="unknown.tif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6464" y="4423827"/>
            <a:ext cx="2836408" cy="71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57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 is Indeed a Server with Many Ports!!!</a:t>
            </a:r>
            <a:endParaRPr lang="en-US" dirty="0"/>
          </a:p>
        </p:txBody>
      </p:sp>
      <p:sp>
        <p:nvSpPr>
          <p:cNvPr id="3" name="Content Placeholder 2"/>
          <p:cNvSpPr>
            <a:spLocks noGrp="1"/>
          </p:cNvSpPr>
          <p:nvPr>
            <p:ph sz="quarter" idx="10"/>
          </p:nvPr>
        </p:nvSpPr>
        <p:spPr/>
        <p:txBody>
          <a:bodyPr numCol="2">
            <a:normAutofit/>
          </a:bodyPr>
          <a:lstStyle/>
          <a:p>
            <a:r>
              <a:rPr lang="en-US" dirty="0" smtClean="0"/>
              <a:t>Basics - Kernel 4.4</a:t>
            </a:r>
          </a:p>
          <a:p>
            <a:pPr lvl="1"/>
            <a:r>
              <a:rPr lang="en-US" dirty="0" smtClean="0"/>
              <a:t>MAC addresses, IP addresses, MTU, admin-status (UP/DOWN), operation status (RUNNING)</a:t>
            </a:r>
          </a:p>
          <a:p>
            <a:pPr lvl="1"/>
            <a:r>
              <a:rPr lang="en-US" dirty="0" err="1" smtClean="0"/>
              <a:t>ethtool</a:t>
            </a:r>
            <a:r>
              <a:rPr lang="en-US" dirty="0" smtClean="0"/>
              <a:t>: port counters, FW version, LEDs</a:t>
            </a:r>
          </a:p>
          <a:p>
            <a:pPr lvl="1"/>
            <a:r>
              <a:rPr lang="en-US" dirty="0" smtClean="0"/>
              <a:t>VLAN filtering (</a:t>
            </a:r>
            <a:r>
              <a:rPr lang="en-US" dirty="0" err="1" smtClean="0"/>
              <a:t>vconfig</a:t>
            </a:r>
            <a:r>
              <a:rPr lang="en-US" dirty="0" smtClean="0"/>
              <a:t>)</a:t>
            </a:r>
          </a:p>
          <a:p>
            <a:pPr lvl="1"/>
            <a:r>
              <a:rPr lang="en-US" dirty="0" smtClean="0"/>
              <a:t>Promiscuous mode</a:t>
            </a:r>
          </a:p>
          <a:p>
            <a:pPr lvl="1"/>
            <a:r>
              <a:rPr lang="en-US" dirty="0" smtClean="0"/>
              <a:t>Temperature and fans</a:t>
            </a:r>
          </a:p>
          <a:p>
            <a:r>
              <a:rPr lang="en-US" dirty="0" smtClean="0"/>
              <a:t>Layer 2 – Kernel 4.5</a:t>
            </a:r>
          </a:p>
          <a:p>
            <a:pPr lvl="1"/>
            <a:r>
              <a:rPr lang="en-US" dirty="0" smtClean="0"/>
              <a:t>Bridges and flooding control</a:t>
            </a:r>
          </a:p>
          <a:p>
            <a:pPr lvl="1"/>
            <a:r>
              <a:rPr lang="en-US" dirty="0" smtClean="0"/>
              <a:t>FDB, FDB learning and ageing time</a:t>
            </a:r>
          </a:p>
          <a:p>
            <a:pPr lvl="1"/>
            <a:r>
              <a:rPr lang="en-US" dirty="0" smtClean="0"/>
              <a:t>802.1Q bridges and PVID</a:t>
            </a:r>
          </a:p>
          <a:p>
            <a:pPr lvl="1"/>
            <a:r>
              <a:rPr lang="en-US" dirty="0" smtClean="0"/>
              <a:t>802.1D bridges</a:t>
            </a:r>
          </a:p>
          <a:p>
            <a:pPr lvl="1"/>
            <a:r>
              <a:rPr lang="en-US" dirty="0" smtClean="0"/>
              <a:t>Bond offload</a:t>
            </a:r>
          </a:p>
          <a:p>
            <a:pPr lvl="1"/>
            <a:r>
              <a:rPr lang="en-US" dirty="0" smtClean="0"/>
              <a:t>Team offload</a:t>
            </a:r>
          </a:p>
          <a:p>
            <a:pPr lvl="1"/>
            <a:r>
              <a:rPr lang="en-US" dirty="0" smtClean="0"/>
              <a:t>STP</a:t>
            </a:r>
          </a:p>
          <a:p>
            <a:pPr lvl="1"/>
            <a:r>
              <a:rPr lang="en-US" dirty="0" smtClean="0"/>
              <a:t>LLDP</a:t>
            </a:r>
          </a:p>
          <a:p>
            <a:pPr lvl="1"/>
            <a:r>
              <a:rPr lang="en-US" dirty="0" smtClean="0"/>
              <a:t>IGMP snooping</a:t>
            </a:r>
          </a:p>
          <a:p>
            <a:r>
              <a:rPr lang="en-US" dirty="0" smtClean="0"/>
              <a:t>System – </a:t>
            </a:r>
            <a:r>
              <a:rPr lang="en-US" dirty="0"/>
              <a:t>Kernel </a:t>
            </a:r>
            <a:r>
              <a:rPr lang="en-US" dirty="0" smtClean="0"/>
              <a:t>4.6</a:t>
            </a:r>
          </a:p>
          <a:p>
            <a:pPr lvl="1"/>
            <a:r>
              <a:rPr lang="en-US" dirty="0" smtClean="0"/>
              <a:t>Introducing </a:t>
            </a:r>
            <a:r>
              <a:rPr lang="en-US" dirty="0" err="1" smtClean="0"/>
              <a:t>devlink</a:t>
            </a:r>
            <a:endParaRPr lang="en-US" dirty="0" smtClean="0"/>
          </a:p>
          <a:p>
            <a:pPr lvl="1"/>
            <a:r>
              <a:rPr lang="en-US" dirty="0" smtClean="0"/>
              <a:t>Port-splitter</a:t>
            </a:r>
            <a:endParaRPr lang="en-US" dirty="0"/>
          </a:p>
          <a:p>
            <a:r>
              <a:rPr lang="en-US" dirty="0" err="1" smtClean="0"/>
              <a:t>QoS</a:t>
            </a:r>
            <a:r>
              <a:rPr lang="en-US" dirty="0" smtClean="0"/>
              <a:t> – </a:t>
            </a:r>
            <a:r>
              <a:rPr lang="en-US" dirty="0"/>
              <a:t>Kernel </a:t>
            </a:r>
            <a:r>
              <a:rPr lang="en-US" dirty="0" smtClean="0"/>
              <a:t>4.7</a:t>
            </a:r>
          </a:p>
          <a:p>
            <a:pPr lvl="1"/>
            <a:r>
              <a:rPr lang="en-US" dirty="0" smtClean="0"/>
              <a:t>DCB and port </a:t>
            </a:r>
            <a:r>
              <a:rPr lang="en-US" dirty="0" err="1" smtClean="0"/>
              <a:t>QoS</a:t>
            </a:r>
            <a:r>
              <a:rPr lang="en-US" dirty="0" smtClean="0"/>
              <a:t> mapping</a:t>
            </a:r>
            <a:endParaRPr lang="en-US" dirty="0"/>
          </a:p>
          <a:p>
            <a:r>
              <a:rPr lang="en-US" dirty="0" smtClean="0"/>
              <a:t>L3 - Kernel 4.8/4.9</a:t>
            </a:r>
          </a:p>
          <a:p>
            <a:pPr lvl="1"/>
            <a:r>
              <a:rPr lang="en-US" dirty="0" smtClean="0"/>
              <a:t>IPv4/v6 Routing</a:t>
            </a:r>
          </a:p>
          <a:p>
            <a:pPr lvl="1"/>
            <a:r>
              <a:rPr lang="en-US" dirty="0" smtClean="0"/>
              <a:t>ECMP</a:t>
            </a:r>
          </a:p>
          <a:p>
            <a:pPr lvl="1"/>
            <a:endParaRPr lang="en-US" dirty="0"/>
          </a:p>
          <a:p>
            <a:pPr lvl="1"/>
            <a:endParaRPr lang="en-US" dirty="0" smtClean="0"/>
          </a:p>
        </p:txBody>
      </p:sp>
      <p:pic>
        <p:nvPicPr>
          <p:cNvPr id="4" name="Picture 2" descr="http://upload.wikimedia.org/wikipedia/commons/thumb/3/35/Tux.svg/2000px-Tux.svg.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321700" y="1247338"/>
            <a:ext cx="1029318" cy="11940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2643429" y="2452800"/>
            <a:ext cx="1986971" cy="458532"/>
          </a:xfrm>
          <a:prstGeom prst="rect">
            <a:avLst/>
          </a:prstGeom>
        </p:spPr>
      </p:pic>
    </p:spTree>
    <p:extLst>
      <p:ext uri="{BB962C8B-B14F-4D97-AF65-F5344CB8AC3E}">
        <p14:creationId xmlns:p14="http://schemas.microsoft.com/office/powerpoint/2010/main" val="1342110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409435" y="1203086"/>
            <a:ext cx="13798620" cy="1402905"/>
          </a:xfrm>
          <a:prstGeom prst="roundRect">
            <a:avLst/>
          </a:prstGeom>
          <a:gradFill rotWithShape="1">
            <a:gsLst>
              <a:gs pos="0">
                <a:srgbClr val="3C5870"/>
              </a:gs>
              <a:gs pos="70000">
                <a:srgbClr val="BCC4DE"/>
              </a:gs>
              <a:gs pos="29000">
                <a:srgbClr val="183D81">
                  <a:tint val="37000"/>
                  <a:satMod val="300000"/>
                </a:srgbClr>
              </a:gs>
              <a:gs pos="100000">
                <a:srgbClr val="3C586E"/>
              </a:gs>
            </a:gsLst>
            <a:lin ang="16200000" scaled="1"/>
          </a:gradFill>
          <a:ln w="9525" cap="flat" cmpd="sng" algn="ctr">
            <a:solidFill>
              <a:srgbClr val="183D81">
                <a:shade val="95000"/>
                <a:satMod val="105000"/>
              </a:srgbClr>
            </a:solidFill>
            <a:prstDash val="solid"/>
          </a:ln>
          <a:effectLst>
            <a:outerShdw blurRad="50800" dist="38100" dir="2700000" algn="tl" rotWithShape="0">
              <a:prstClr val="black">
                <a:alpha val="40000"/>
              </a:prstClr>
            </a:outerShdw>
          </a:effectLst>
        </p:spPr>
        <p:txBody>
          <a:bodyPr lIns="130609" tIns="65305" rIns="130609" bIns="65305" anchor="ctr"/>
          <a:lstStyle/>
          <a:p>
            <a:pPr eaLnBrk="0" fontAlgn="auto" hangingPunct="0">
              <a:spcBef>
                <a:spcPts val="0"/>
              </a:spcBef>
              <a:spcAft>
                <a:spcPts val="0"/>
              </a:spcAft>
            </a:pPr>
            <a:r>
              <a:rPr lang="en-US" sz="2600" kern="0" dirty="0">
                <a:solidFill>
                  <a:srgbClr val="000000"/>
                </a:solidFill>
                <a:latin typeface="Arial"/>
              </a:rPr>
              <a:t>SN2700 – 32x100GbE (64x50GbE)</a:t>
            </a:r>
          </a:p>
          <a:p>
            <a:pPr eaLnBrk="0" fontAlgn="auto" hangingPunct="0">
              <a:spcBef>
                <a:spcPts val="0"/>
              </a:spcBef>
              <a:spcAft>
                <a:spcPts val="0"/>
              </a:spcAft>
            </a:pPr>
            <a:r>
              <a:rPr lang="en-US" kern="0" dirty="0" smtClean="0">
                <a:solidFill>
                  <a:srgbClr val="000000"/>
                </a:solidFill>
                <a:latin typeface="Arial"/>
              </a:rPr>
              <a:t>Ideal </a:t>
            </a:r>
            <a:r>
              <a:rPr lang="en-US" kern="0" dirty="0">
                <a:solidFill>
                  <a:srgbClr val="000000"/>
                </a:solidFill>
                <a:latin typeface="Arial"/>
              </a:rPr>
              <a:t>100GbE ToR / Aggregation</a:t>
            </a:r>
          </a:p>
        </p:txBody>
      </p:sp>
      <p:sp>
        <p:nvSpPr>
          <p:cNvPr id="5" name="Rounded Rectangle 4"/>
          <p:cNvSpPr/>
          <p:nvPr/>
        </p:nvSpPr>
        <p:spPr bwMode="auto">
          <a:xfrm>
            <a:off x="409434" y="2749741"/>
            <a:ext cx="13798621" cy="1402905"/>
          </a:xfrm>
          <a:prstGeom prst="roundRect">
            <a:avLst/>
          </a:prstGeom>
          <a:gradFill rotWithShape="1">
            <a:gsLst>
              <a:gs pos="0">
                <a:srgbClr val="3C5870"/>
              </a:gs>
              <a:gs pos="70000">
                <a:srgbClr val="BCC4DE"/>
              </a:gs>
              <a:gs pos="29000">
                <a:srgbClr val="183D81">
                  <a:tint val="37000"/>
                  <a:satMod val="300000"/>
                </a:srgbClr>
              </a:gs>
              <a:gs pos="100000">
                <a:srgbClr val="3C586E"/>
              </a:gs>
            </a:gsLst>
            <a:lin ang="16200000" scaled="1"/>
          </a:gradFill>
          <a:ln w="9525" cap="flat" cmpd="sng" algn="ctr">
            <a:solidFill>
              <a:srgbClr val="183D81">
                <a:shade val="95000"/>
                <a:satMod val="105000"/>
              </a:srgbClr>
            </a:solidFill>
            <a:prstDash val="solid"/>
          </a:ln>
          <a:effectLst>
            <a:outerShdw blurRad="50800" dist="38100" dir="2700000" algn="tl" rotWithShape="0">
              <a:prstClr val="black">
                <a:alpha val="40000"/>
              </a:prstClr>
            </a:outerShdw>
          </a:effectLst>
        </p:spPr>
        <p:txBody>
          <a:bodyPr lIns="130609" tIns="65305" rIns="130609" bIns="65305" anchor="ctr"/>
          <a:lstStyle/>
          <a:p>
            <a:pPr eaLnBrk="0" fontAlgn="auto" hangingPunct="0">
              <a:spcBef>
                <a:spcPts val="0"/>
              </a:spcBef>
              <a:spcAft>
                <a:spcPts val="0"/>
              </a:spcAft>
            </a:pPr>
            <a:r>
              <a:rPr lang="en-US" sz="2600" kern="0" dirty="0">
                <a:solidFill>
                  <a:srgbClr val="000000"/>
                </a:solidFill>
                <a:latin typeface="Arial"/>
              </a:rPr>
              <a:t>SN2410 – 8x100GbE + 48x25GbE</a:t>
            </a:r>
          </a:p>
          <a:p>
            <a:pPr eaLnBrk="0" fontAlgn="auto" hangingPunct="0">
              <a:spcBef>
                <a:spcPts val="0"/>
              </a:spcBef>
              <a:spcAft>
                <a:spcPts val="0"/>
              </a:spcAft>
            </a:pPr>
            <a:r>
              <a:rPr lang="en-US" kern="0" dirty="0">
                <a:solidFill>
                  <a:srgbClr val="000000"/>
                </a:solidFill>
                <a:latin typeface="Arial"/>
              </a:rPr>
              <a:t>25GbE </a:t>
            </a:r>
            <a:r>
              <a:rPr lang="en-US" kern="0" dirty="0">
                <a:solidFill>
                  <a:srgbClr val="000000"/>
                </a:solidFill>
                <a:latin typeface="Arial"/>
                <a:sym typeface="Wingdings" pitchFamily="2" charset="2"/>
              </a:rPr>
              <a:t> 100GbE </a:t>
            </a:r>
            <a:r>
              <a:rPr lang="en-US" kern="0" dirty="0" err="1">
                <a:solidFill>
                  <a:srgbClr val="000000"/>
                </a:solidFill>
                <a:latin typeface="Arial"/>
              </a:rPr>
              <a:t>ToR</a:t>
            </a:r>
            <a:endParaRPr lang="en-US" kern="0" dirty="0">
              <a:solidFill>
                <a:srgbClr val="000000"/>
              </a:solidFill>
              <a:latin typeface="Arial"/>
            </a:endParaRPr>
          </a:p>
        </p:txBody>
      </p:sp>
      <p:sp>
        <p:nvSpPr>
          <p:cNvPr id="15" name="Rounded Rectangle 14"/>
          <p:cNvSpPr/>
          <p:nvPr/>
        </p:nvSpPr>
        <p:spPr bwMode="auto">
          <a:xfrm>
            <a:off x="410619" y="4356450"/>
            <a:ext cx="13757115" cy="1402905"/>
          </a:xfrm>
          <a:prstGeom prst="roundRect">
            <a:avLst/>
          </a:prstGeom>
          <a:gradFill rotWithShape="1">
            <a:gsLst>
              <a:gs pos="0">
                <a:srgbClr val="3C5870"/>
              </a:gs>
              <a:gs pos="70000">
                <a:srgbClr val="BCC4DE"/>
              </a:gs>
              <a:gs pos="29000">
                <a:srgbClr val="183D81">
                  <a:tint val="37000"/>
                  <a:satMod val="300000"/>
                </a:srgbClr>
              </a:gs>
              <a:gs pos="100000">
                <a:srgbClr val="3C586E"/>
              </a:gs>
            </a:gsLst>
            <a:lin ang="16200000" scaled="1"/>
          </a:gradFill>
          <a:ln w="9525" cap="flat" cmpd="sng" algn="ctr">
            <a:solidFill>
              <a:srgbClr val="183D81">
                <a:shade val="95000"/>
                <a:satMod val="105000"/>
              </a:srgbClr>
            </a:solidFill>
            <a:prstDash val="solid"/>
          </a:ln>
          <a:effectLst>
            <a:outerShdw blurRad="50800" dist="38100" dir="2700000" algn="tl" rotWithShape="0">
              <a:prstClr val="black">
                <a:alpha val="40000"/>
              </a:prstClr>
            </a:outerShdw>
          </a:effectLst>
        </p:spPr>
        <p:txBody>
          <a:bodyPr lIns="130609" tIns="65305" rIns="130609" bIns="65305" anchor="ctr"/>
          <a:lstStyle/>
          <a:p>
            <a:pPr eaLnBrk="0" fontAlgn="auto" hangingPunct="0">
              <a:spcBef>
                <a:spcPts val="0"/>
              </a:spcBef>
              <a:spcAft>
                <a:spcPts val="0"/>
              </a:spcAft>
            </a:pPr>
            <a:r>
              <a:rPr lang="en-US" sz="2600" kern="0" dirty="0">
                <a:solidFill>
                  <a:srgbClr val="000000"/>
                </a:solidFill>
                <a:latin typeface="Arial"/>
              </a:rPr>
              <a:t>SN2100 – 16x100GbE ports </a:t>
            </a:r>
          </a:p>
          <a:p>
            <a:pPr eaLnBrk="0" fontAlgn="auto" hangingPunct="0">
              <a:spcBef>
                <a:spcPts val="0"/>
              </a:spcBef>
              <a:spcAft>
                <a:spcPts val="0"/>
              </a:spcAft>
            </a:pPr>
            <a:r>
              <a:rPr lang="en-US" kern="0" dirty="0">
                <a:solidFill>
                  <a:srgbClr val="000000"/>
                </a:solidFill>
                <a:latin typeface="Arial"/>
              </a:rPr>
              <a:t>Ideal storage/Database Switch</a:t>
            </a:r>
          </a:p>
          <a:p>
            <a:pPr eaLnBrk="0" fontAlgn="auto" hangingPunct="0">
              <a:spcBef>
                <a:spcPts val="0"/>
              </a:spcBef>
              <a:spcAft>
                <a:spcPts val="0"/>
              </a:spcAft>
            </a:pPr>
            <a:r>
              <a:rPr lang="en-US" kern="0" dirty="0">
                <a:solidFill>
                  <a:srgbClr val="000000"/>
                </a:solidFill>
                <a:latin typeface="Arial"/>
              </a:rPr>
              <a:t>Highest 25GbE Density </a:t>
            </a:r>
            <a:r>
              <a:rPr lang="en-US" kern="0" dirty="0" smtClean="0">
                <a:solidFill>
                  <a:srgbClr val="000000"/>
                </a:solidFill>
                <a:latin typeface="Arial"/>
              </a:rPr>
              <a:t>per rack unit</a:t>
            </a:r>
            <a:endParaRPr lang="en-US" kern="0" dirty="0">
              <a:solidFill>
                <a:srgbClr val="000000"/>
              </a:solidFill>
              <a:latin typeface="Arial"/>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4431" y="1137549"/>
            <a:ext cx="7500924" cy="1300147"/>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27498" y="4434636"/>
            <a:ext cx="3697135" cy="1192540"/>
          </a:xfrm>
          <a:prstGeom prst="rect">
            <a:avLst/>
          </a:prstGeom>
        </p:spPr>
      </p:pic>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2809" y="4436718"/>
            <a:ext cx="3697135" cy="1192540"/>
          </a:xfrm>
          <a:prstGeom prst="rect">
            <a:avLst/>
          </a:prstGeom>
        </p:spPr>
      </p:pic>
      <p:sp>
        <p:nvSpPr>
          <p:cNvPr id="3" name="Title 2"/>
          <p:cNvSpPr>
            <a:spLocks noGrp="1"/>
          </p:cNvSpPr>
          <p:nvPr>
            <p:ph type="title"/>
          </p:nvPr>
        </p:nvSpPr>
        <p:spPr/>
        <p:txBody>
          <a:bodyPr/>
          <a:lstStyle/>
          <a:p>
            <a:r>
              <a:rPr lang="en-US" dirty="0" smtClean="0">
                <a:cs typeface="Arial Narrow Bold" pitchFamily="34" charset="0"/>
              </a:rPr>
              <a:t>Open Ethernet Spectrum Switch Portfolio</a:t>
            </a:r>
            <a:endParaRPr lang="en-US" dirty="0"/>
          </a:p>
        </p:txBody>
      </p:sp>
      <p:pic>
        <p:nvPicPr>
          <p:cNvPr id="1026" name="Picture 18" descr="image00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623609" y="2774880"/>
            <a:ext cx="7401024" cy="124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855979" y="6195982"/>
            <a:ext cx="2490135" cy="1407468"/>
          </a:xfrm>
          <a:prstGeom prst="rect">
            <a:avLst/>
          </a:prstGeom>
          <a:effectLst/>
        </p:spPr>
      </p:pic>
      <p:pic>
        <p:nvPicPr>
          <p:cNvPr id="14" name="Picture 8" descr="https://bm-switch.com/media/catalog/category/cumulus-logo-300_grande_width_658.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2029755" y="6300344"/>
            <a:ext cx="2858147" cy="130310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932426" y="6032753"/>
            <a:ext cx="2123238" cy="191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6186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a:xfrm>
            <a:off x="571969" y="6780943"/>
            <a:ext cx="8515772" cy="912345"/>
          </a:xfrm>
        </p:spPr>
        <p:txBody>
          <a:bodyPr/>
          <a:lstStyle/>
          <a:p>
            <a:r>
              <a:rPr lang="en-US" sz="6600"/>
              <a:t>Thank You</a:t>
            </a:r>
          </a:p>
        </p:txBody>
      </p:sp>
    </p:spTree>
    <p:extLst>
      <p:ext uri="{BB962C8B-B14F-4D97-AF65-F5344CB8AC3E}">
        <p14:creationId xmlns:p14="http://schemas.microsoft.com/office/powerpoint/2010/main" val="3673582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What’s Good For Hyperscale, Works at Smaller Scale</a:t>
            </a:r>
            <a:endParaRPr lang="en-US" dirty="0"/>
          </a:p>
        </p:txBody>
      </p:sp>
      <p:sp>
        <p:nvSpPr>
          <p:cNvPr id="3" name="Content Placeholder 2"/>
          <p:cNvSpPr>
            <a:spLocks noGrp="1"/>
          </p:cNvSpPr>
          <p:nvPr>
            <p:ph sz="quarter" idx="10"/>
          </p:nvPr>
        </p:nvSpPr>
        <p:spPr/>
        <p:txBody>
          <a:bodyPr/>
          <a:lstStyle/>
          <a:p>
            <a:r>
              <a:rPr lang="en-US" dirty="0" smtClean="0"/>
              <a:t>Monolithic proprietary Chassis </a:t>
            </a:r>
            <a:r>
              <a:rPr lang="en-US" dirty="0" smtClean="0">
                <a:sym typeface="Wingdings" panose="05000000000000000000" pitchFamily="2" charset="2"/>
              </a:rPr>
              <a:t> Leaf Spine</a:t>
            </a:r>
          </a:p>
          <a:p>
            <a:pPr lvl="1"/>
            <a:r>
              <a:rPr lang="en-US" dirty="0" smtClean="0"/>
              <a:t>No reason to pay more and use a proprietary, vendor specific hardware</a:t>
            </a:r>
          </a:p>
          <a:p>
            <a:pPr lvl="1"/>
            <a:r>
              <a:rPr lang="en-US" dirty="0" smtClean="0"/>
              <a:t>Six-pack? Leaf-Spine in a box</a:t>
            </a:r>
          </a:p>
          <a:p>
            <a:endParaRPr lang="en-US" dirty="0" smtClean="0"/>
          </a:p>
          <a:p>
            <a:r>
              <a:rPr lang="en-US" dirty="0" smtClean="0"/>
              <a:t>Switch-switch </a:t>
            </a:r>
            <a:r>
              <a:rPr lang="en-US" dirty="0" err="1" smtClean="0"/>
              <a:t>mLAG</a:t>
            </a:r>
            <a:r>
              <a:rPr lang="en-US" dirty="0" smtClean="0"/>
              <a:t>  </a:t>
            </a:r>
            <a:r>
              <a:rPr lang="en-US" dirty="0" smtClean="0">
                <a:sym typeface="Wingdings" panose="05000000000000000000" pitchFamily="2" charset="2"/>
              </a:rPr>
              <a:t> OSPF or BGP, depends on scale</a:t>
            </a:r>
          </a:p>
          <a:p>
            <a:pPr lvl="1"/>
            <a:r>
              <a:rPr lang="en-US" dirty="0" smtClean="0">
                <a:sym typeface="Wingdings" panose="05000000000000000000" pitchFamily="2" charset="2"/>
              </a:rPr>
              <a:t>Ability to scale without changing network design, multi-vendor </a:t>
            </a:r>
            <a:endParaRPr lang="en-US" dirty="0" smtClean="0"/>
          </a:p>
          <a:p>
            <a:endParaRPr lang="en-US" dirty="0" smtClean="0"/>
          </a:p>
          <a:p>
            <a:r>
              <a:rPr lang="en-US" dirty="0" smtClean="0"/>
              <a:t>Stacking </a:t>
            </a:r>
            <a:r>
              <a:rPr lang="en-US" dirty="0" smtClean="0">
                <a:sym typeface="Wingdings" panose="05000000000000000000" pitchFamily="2" charset="2"/>
              </a:rPr>
              <a:t>  </a:t>
            </a:r>
            <a:r>
              <a:rPr lang="en-US" dirty="0" smtClean="0"/>
              <a:t>Managing switches just like managing servers</a:t>
            </a:r>
          </a:p>
          <a:p>
            <a:pPr lvl="1"/>
            <a:r>
              <a:rPr lang="en-US" dirty="0" smtClean="0">
                <a:sym typeface="Wingdings" panose="05000000000000000000" pitchFamily="2" charset="2"/>
              </a:rPr>
              <a:t>Ability to scale without dependency on vendor’s proprietary features</a:t>
            </a:r>
          </a:p>
          <a:p>
            <a:pPr lvl="1"/>
            <a:r>
              <a:rPr lang="en-US" dirty="0" smtClean="0">
                <a:sym typeface="Wingdings" panose="05000000000000000000" pitchFamily="2" charset="2"/>
              </a:rPr>
              <a:t>Reducing control plain? Avoiding “noisy” OSPF? Use BGP</a:t>
            </a:r>
          </a:p>
          <a:p>
            <a:pPr lvl="1"/>
            <a:r>
              <a:rPr lang="en-US" dirty="0" smtClean="0">
                <a:sym typeface="Wingdings" panose="05000000000000000000" pitchFamily="2" charset="2"/>
              </a:rPr>
              <a:t>Hard to manage, don’t have many Linux developers? Variety of tools making it very simple</a:t>
            </a:r>
            <a:endParaRPr lang="en-US" dirty="0"/>
          </a:p>
        </p:txBody>
      </p:sp>
    </p:spTree>
    <p:extLst>
      <p:ext uri="{BB962C8B-B14F-4D97-AF65-F5344CB8AC3E}">
        <p14:creationId xmlns:p14="http://schemas.microsoft.com/office/powerpoint/2010/main" val="217422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Good For </a:t>
            </a:r>
            <a:r>
              <a:rPr lang="en-US" dirty="0" err="1" smtClean="0"/>
              <a:t>Hyperscale</a:t>
            </a:r>
            <a:r>
              <a:rPr lang="en-US" dirty="0" smtClean="0"/>
              <a:t> Works at Smaller Scale</a:t>
            </a:r>
            <a:endParaRPr lang="en-US" dirty="0"/>
          </a:p>
        </p:txBody>
      </p:sp>
      <p:sp>
        <p:nvSpPr>
          <p:cNvPr id="3" name="Content Placeholder 2"/>
          <p:cNvSpPr>
            <a:spLocks noGrp="1"/>
          </p:cNvSpPr>
          <p:nvPr>
            <p:ph sz="quarter" idx="10"/>
          </p:nvPr>
        </p:nvSpPr>
        <p:spPr/>
        <p:txBody>
          <a:bodyPr>
            <a:normAutofit/>
          </a:bodyPr>
          <a:lstStyle/>
          <a:p>
            <a:r>
              <a:rPr lang="en-US" dirty="0" smtClean="0"/>
              <a:t>Single speed cable </a:t>
            </a:r>
            <a:r>
              <a:rPr lang="en-US" dirty="0" smtClean="0">
                <a:sym typeface="Wingdings" panose="05000000000000000000" pitchFamily="2" charset="2"/>
              </a:rPr>
              <a:t> break out cables</a:t>
            </a:r>
          </a:p>
          <a:p>
            <a:pPr lvl="1"/>
            <a:r>
              <a:rPr lang="en-US" dirty="0" smtClean="0">
                <a:sym typeface="Wingdings" panose="05000000000000000000" pitchFamily="2" charset="2"/>
              </a:rPr>
              <a:t>One port down  4 server down? 10-1000s Years MTBF passive DAC, </a:t>
            </a:r>
            <a:r>
              <a:rPr lang="en-US" dirty="0" err="1" smtClean="0">
                <a:sym typeface="Wingdings" panose="05000000000000000000" pitchFamily="2" charset="2"/>
              </a:rPr>
              <a:t>mLAG</a:t>
            </a:r>
            <a:r>
              <a:rPr lang="en-US" dirty="0" smtClean="0">
                <a:sym typeface="Wingdings" panose="05000000000000000000" pitchFamily="2" charset="2"/>
              </a:rPr>
              <a:t> in a rack…</a:t>
            </a:r>
          </a:p>
          <a:p>
            <a:pPr lvl="1"/>
            <a:r>
              <a:rPr lang="en-US" dirty="0" smtClean="0">
                <a:sym typeface="Wingdings" panose="05000000000000000000" pitchFamily="2" charset="2"/>
              </a:rPr>
              <a:t>More expensive? Actually not, break out cables save money</a:t>
            </a:r>
          </a:p>
          <a:p>
            <a:endParaRPr lang="en-US" dirty="0" smtClean="0">
              <a:sym typeface="Wingdings" panose="05000000000000000000" pitchFamily="2" charset="2"/>
            </a:endParaRPr>
          </a:p>
          <a:p>
            <a:r>
              <a:rPr lang="en-US" dirty="0" smtClean="0">
                <a:sym typeface="Wingdings" panose="05000000000000000000" pitchFamily="2" charset="2"/>
              </a:rPr>
              <a:t>Many different switches  one or two building blocks</a:t>
            </a:r>
          </a:p>
          <a:p>
            <a:pPr lvl="1"/>
            <a:r>
              <a:rPr lang="en-US" dirty="0" smtClean="0">
                <a:sym typeface="Wingdings" panose="05000000000000000000" pitchFamily="2" charset="2"/>
              </a:rPr>
              <a:t>Using a 32 x 100GbE as a multi-purpose switch, saving $ using a 48+4/6/8 </a:t>
            </a:r>
            <a:r>
              <a:rPr lang="en-US" dirty="0" err="1" smtClean="0">
                <a:sym typeface="Wingdings" panose="05000000000000000000" pitchFamily="2" charset="2"/>
              </a:rPr>
              <a:t>ToR</a:t>
            </a:r>
            <a:endParaRPr lang="en-US" dirty="0" smtClean="0">
              <a:sym typeface="Wingdings" panose="05000000000000000000" pitchFamily="2" charset="2"/>
            </a:endParaRPr>
          </a:p>
          <a:p>
            <a:endParaRPr lang="en-US" dirty="0" smtClean="0">
              <a:sym typeface="Wingdings" panose="05000000000000000000" pitchFamily="2" charset="2"/>
            </a:endParaRPr>
          </a:p>
          <a:p>
            <a:r>
              <a:rPr lang="en-US" dirty="0" smtClean="0">
                <a:sym typeface="Wingdings" panose="05000000000000000000" pitchFamily="2" charset="2"/>
              </a:rPr>
              <a:t>10GbE  40GbE or 25GbE  100GbE  10GbE  100GbE </a:t>
            </a:r>
          </a:p>
          <a:p>
            <a:pPr lvl="1"/>
            <a:r>
              <a:rPr lang="en-US" dirty="0" smtClean="0">
                <a:sym typeface="Wingdings" panose="05000000000000000000" pitchFamily="2" charset="2"/>
              </a:rPr>
              <a:t>10GbE servers with 100GbE uplinks saves $</a:t>
            </a:r>
          </a:p>
          <a:p>
            <a:endParaRPr lang="en-US" dirty="0" smtClean="0"/>
          </a:p>
        </p:txBody>
      </p:sp>
    </p:spTree>
    <p:extLst>
      <p:ext uri="{BB962C8B-B14F-4D97-AF65-F5344CB8AC3E}">
        <p14:creationId xmlns:p14="http://schemas.microsoft.com/office/powerpoint/2010/main" val="381700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bwMode="auto">
          <a:xfrm>
            <a:off x="7315200" y="1040786"/>
            <a:ext cx="7315200" cy="6855440"/>
          </a:xfrm>
          <a:prstGeom prst="rect">
            <a:avLst/>
          </a:prstGeom>
          <a:solidFill>
            <a:srgbClr val="DEF1D2">
              <a:alpha val="80000"/>
            </a:srgbClr>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sp>
        <p:nvSpPr>
          <p:cNvPr id="34" name="Right Arrow 33"/>
          <p:cNvSpPr/>
          <p:nvPr/>
        </p:nvSpPr>
        <p:spPr bwMode="auto">
          <a:xfrm>
            <a:off x="6379619" y="3659112"/>
            <a:ext cx="1882606" cy="91440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sp>
        <p:nvSpPr>
          <p:cNvPr id="2" name="Title 1"/>
          <p:cNvSpPr>
            <a:spLocks noGrp="1"/>
          </p:cNvSpPr>
          <p:nvPr>
            <p:ph type="title"/>
          </p:nvPr>
        </p:nvSpPr>
        <p:spPr/>
        <p:txBody>
          <a:bodyPr/>
          <a:lstStyle/>
          <a:p>
            <a:r>
              <a:rPr lang="en-US" dirty="0" smtClean="0"/>
              <a:t>From 10-40GbE to 10-100GbE</a:t>
            </a:r>
            <a:endParaRPr lang="en-US" dirty="0"/>
          </a:p>
        </p:txBody>
      </p:sp>
      <p:pic>
        <p:nvPicPr>
          <p:cNvPr id="49" name="Picture 5" descr="Rack-Server-1U_LEFT_012513.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6823" y="4708493"/>
            <a:ext cx="1677805" cy="73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 descr="IS5025_LEFT_022013.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05214" y="3155718"/>
            <a:ext cx="1161025" cy="49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IS5025_LEFT_022013.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60159" y="3146833"/>
            <a:ext cx="1161025" cy="49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IS5025_LEFT_022013.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56785" y="1568776"/>
            <a:ext cx="1161025" cy="49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IS5025_LEFT_022013.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33934" y="1568776"/>
            <a:ext cx="1161025" cy="49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a:stCxn id="15" idx="2"/>
            <a:endCxn id="50" idx="0"/>
          </p:cNvCxnSpPr>
          <p:nvPr/>
        </p:nvCxnSpPr>
        <p:spPr bwMode="auto">
          <a:xfrm flipH="1">
            <a:off x="1885727" y="2067217"/>
            <a:ext cx="51571" cy="1088501"/>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8" name="Straight Connector 7"/>
          <p:cNvCxnSpPr>
            <a:stCxn id="16" idx="2"/>
            <a:endCxn id="14" idx="0"/>
          </p:cNvCxnSpPr>
          <p:nvPr/>
        </p:nvCxnSpPr>
        <p:spPr bwMode="auto">
          <a:xfrm>
            <a:off x="3114447" y="2067217"/>
            <a:ext cx="2326225" cy="1079616"/>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11" name="Straight Connector 10"/>
          <p:cNvCxnSpPr>
            <a:stCxn id="15" idx="2"/>
          </p:cNvCxnSpPr>
          <p:nvPr/>
        </p:nvCxnSpPr>
        <p:spPr bwMode="auto">
          <a:xfrm>
            <a:off x="1937298" y="2067217"/>
            <a:ext cx="2326225" cy="1079616"/>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18" name="Straight Connector 17"/>
          <p:cNvCxnSpPr>
            <a:stCxn id="16" idx="2"/>
          </p:cNvCxnSpPr>
          <p:nvPr/>
        </p:nvCxnSpPr>
        <p:spPr bwMode="auto">
          <a:xfrm>
            <a:off x="3114447" y="2067217"/>
            <a:ext cx="1149076" cy="1079616"/>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20" name="Straight Connector 19"/>
          <p:cNvCxnSpPr>
            <a:stCxn id="15" idx="2"/>
          </p:cNvCxnSpPr>
          <p:nvPr/>
        </p:nvCxnSpPr>
        <p:spPr bwMode="auto">
          <a:xfrm>
            <a:off x="1937298" y="2067217"/>
            <a:ext cx="1125578" cy="1088501"/>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22" name="Straight Connector 21"/>
          <p:cNvCxnSpPr>
            <a:stCxn id="16" idx="2"/>
          </p:cNvCxnSpPr>
          <p:nvPr/>
        </p:nvCxnSpPr>
        <p:spPr bwMode="auto">
          <a:xfrm flipH="1">
            <a:off x="3062876" y="2067217"/>
            <a:ext cx="51571" cy="1088501"/>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24" name="Straight Connector 23"/>
          <p:cNvCxnSpPr>
            <a:stCxn id="15" idx="2"/>
            <a:endCxn id="14" idx="0"/>
          </p:cNvCxnSpPr>
          <p:nvPr/>
        </p:nvCxnSpPr>
        <p:spPr bwMode="auto">
          <a:xfrm>
            <a:off x="1937298" y="2067217"/>
            <a:ext cx="3503374" cy="1079616"/>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26" name="Straight Connector 25"/>
          <p:cNvCxnSpPr>
            <a:stCxn id="16" idx="2"/>
            <a:endCxn id="50" idx="0"/>
          </p:cNvCxnSpPr>
          <p:nvPr/>
        </p:nvCxnSpPr>
        <p:spPr bwMode="auto">
          <a:xfrm flipH="1">
            <a:off x="1885727" y="2067217"/>
            <a:ext cx="1228720" cy="1088501"/>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28" name="Straight Connector 27"/>
          <p:cNvCxnSpPr>
            <a:stCxn id="50" idx="2"/>
            <a:endCxn id="49" idx="0"/>
          </p:cNvCxnSpPr>
          <p:nvPr/>
        </p:nvCxnSpPr>
        <p:spPr bwMode="auto">
          <a:xfrm flipH="1">
            <a:off x="1885726" y="3654159"/>
            <a:ext cx="1" cy="1054334"/>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30" name="Straight Connector 29"/>
          <p:cNvCxnSpPr>
            <a:stCxn id="14" idx="2"/>
          </p:cNvCxnSpPr>
          <p:nvPr/>
        </p:nvCxnSpPr>
        <p:spPr bwMode="auto">
          <a:xfrm flipH="1">
            <a:off x="5440671" y="3645274"/>
            <a:ext cx="1" cy="1046356"/>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sp>
        <p:nvSpPr>
          <p:cNvPr id="37" name="Rectangle 36"/>
          <p:cNvSpPr/>
          <p:nvPr/>
        </p:nvSpPr>
        <p:spPr bwMode="auto">
          <a:xfrm>
            <a:off x="1118224" y="5682925"/>
            <a:ext cx="1517387" cy="571814"/>
          </a:xfrm>
          <a:prstGeom prst="rect">
            <a:avLst/>
          </a:prstGeom>
          <a:solidFill>
            <a:schemeClr val="bg1"/>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cs typeface="Arial" charset="0"/>
              </a:rPr>
              <a:t>Compute Nodes</a:t>
            </a:r>
          </a:p>
        </p:txBody>
      </p:sp>
      <p:sp>
        <p:nvSpPr>
          <p:cNvPr id="46" name="Rectangle 45"/>
          <p:cNvSpPr/>
          <p:nvPr/>
        </p:nvSpPr>
        <p:spPr bwMode="auto">
          <a:xfrm>
            <a:off x="4754910" y="5757621"/>
            <a:ext cx="1364987" cy="518434"/>
          </a:xfrm>
          <a:prstGeom prst="rect">
            <a:avLst/>
          </a:prstGeom>
          <a:solidFill>
            <a:schemeClr val="bg1"/>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cs typeface="Arial" charset="0"/>
              </a:rPr>
              <a:t>Compute Nodes</a:t>
            </a:r>
          </a:p>
        </p:txBody>
      </p:sp>
      <p:sp>
        <p:nvSpPr>
          <p:cNvPr id="47" name="Rectangle 46"/>
          <p:cNvSpPr/>
          <p:nvPr/>
        </p:nvSpPr>
        <p:spPr bwMode="auto">
          <a:xfrm>
            <a:off x="697487" y="2036134"/>
            <a:ext cx="1164493" cy="315455"/>
          </a:xfrm>
          <a:prstGeom prst="rect">
            <a:avLst/>
          </a:prstGeom>
          <a:solidFill>
            <a:schemeClr val="bg1"/>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800" dirty="0">
                <a:solidFill>
                  <a:schemeClr val="bg2"/>
                </a:solidFill>
                <a:latin typeface="Arial" charset="0"/>
                <a:cs typeface="Arial" charset="0"/>
              </a:rPr>
              <a:t>Network</a:t>
            </a:r>
            <a:endParaRPr kumimoji="0" lang="en-US" sz="1800" b="1" i="0" u="none" strike="noStrike" cap="none" normalizeH="0" baseline="0" dirty="0" smtClean="0">
              <a:ln>
                <a:noFill/>
              </a:ln>
              <a:solidFill>
                <a:schemeClr val="bg2"/>
              </a:solidFill>
              <a:effectLst/>
              <a:latin typeface="Arial" charset="0"/>
              <a:cs typeface="Arial" charset="0"/>
            </a:endParaRPr>
          </a:p>
        </p:txBody>
      </p:sp>
      <p:sp>
        <p:nvSpPr>
          <p:cNvPr id="51" name="Oval 50"/>
          <p:cNvSpPr/>
          <p:nvPr/>
        </p:nvSpPr>
        <p:spPr bwMode="auto">
          <a:xfrm>
            <a:off x="1200439" y="3857454"/>
            <a:ext cx="1352958" cy="562349"/>
          </a:xfrm>
          <a:prstGeom prst="ellipse">
            <a:avLst/>
          </a:prstGeom>
          <a:solidFill>
            <a:srgbClr val="FFFFFF">
              <a:alpha val="60000"/>
            </a:srgbClr>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800" dirty="0">
                <a:solidFill>
                  <a:schemeClr val="tx1"/>
                </a:solidFill>
                <a:latin typeface="Arial" charset="0"/>
                <a:cs typeface="Arial" charset="0"/>
              </a:rPr>
              <a:t>1</a:t>
            </a:r>
            <a:r>
              <a:rPr kumimoji="0" lang="en-US" sz="1800" b="1" i="0" u="none" strike="noStrike" cap="none" normalizeH="0" baseline="0" dirty="0" smtClean="0">
                <a:ln>
                  <a:noFill/>
                </a:ln>
                <a:solidFill>
                  <a:schemeClr val="tx1"/>
                </a:solidFill>
                <a:effectLst/>
                <a:latin typeface="Arial" charset="0"/>
                <a:cs typeface="Arial" charset="0"/>
              </a:rPr>
              <a:t>0GbE</a:t>
            </a:r>
          </a:p>
        </p:txBody>
      </p:sp>
      <p:sp>
        <p:nvSpPr>
          <p:cNvPr id="52" name="Oval 51"/>
          <p:cNvSpPr/>
          <p:nvPr/>
        </p:nvSpPr>
        <p:spPr bwMode="auto">
          <a:xfrm>
            <a:off x="4760622" y="3869987"/>
            <a:ext cx="1352958" cy="562349"/>
          </a:xfrm>
          <a:prstGeom prst="ellipse">
            <a:avLst/>
          </a:prstGeom>
          <a:solidFill>
            <a:srgbClr val="FFFFFF">
              <a:alpha val="60000"/>
            </a:srgbClr>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10GbE</a:t>
            </a:r>
          </a:p>
        </p:txBody>
      </p:sp>
      <p:pic>
        <p:nvPicPr>
          <p:cNvPr id="53" name="Picture 5" descr="Rack-Server-1U_LEFT_012513.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6424" y="4708493"/>
            <a:ext cx="1677805" cy="73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4" descr="IS5025_LEFT_022013.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24815" y="3155718"/>
            <a:ext cx="1161025" cy="49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4" descr="IS5025_LEFT_022013.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01964" y="3155718"/>
            <a:ext cx="1161025" cy="49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4" descr="IS5025_LEFT_022013.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02611" y="3146833"/>
            <a:ext cx="1161025" cy="49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4" descr="IS5025_LEFT_022013.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179760" y="3146833"/>
            <a:ext cx="1161025" cy="49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4" descr="IS5025_LEFT_022013.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17359" y="1568776"/>
            <a:ext cx="1161025" cy="49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4" descr="IS5025_LEFT_022013.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94508" y="1568776"/>
            <a:ext cx="1161025" cy="49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 name="Straight Connector 60"/>
          <p:cNvCxnSpPr>
            <a:stCxn id="59" idx="2"/>
            <a:endCxn id="55" idx="0"/>
          </p:cNvCxnSpPr>
          <p:nvPr/>
        </p:nvCxnSpPr>
        <p:spPr bwMode="auto">
          <a:xfrm flipH="1">
            <a:off x="9205328" y="2067217"/>
            <a:ext cx="1292544" cy="1088501"/>
          </a:xfrm>
          <a:prstGeom prst="line">
            <a:avLst/>
          </a:prstGeom>
          <a:solidFill>
            <a:schemeClr val="accent1"/>
          </a:solidFill>
          <a:ln w="76200" cap="flat" cmpd="sng" algn="ctr">
            <a:solidFill>
              <a:schemeClr val="accent2"/>
            </a:solidFill>
            <a:prstDash val="solid"/>
            <a:round/>
            <a:headEnd type="none" w="med" len="med"/>
            <a:tailEnd type="none" w="med" len="med"/>
          </a:ln>
          <a:effectLst/>
        </p:spPr>
      </p:cxnSp>
      <p:cxnSp>
        <p:nvCxnSpPr>
          <p:cNvPr id="62" name="Straight Connector 61"/>
          <p:cNvCxnSpPr>
            <a:stCxn id="60" idx="2"/>
            <a:endCxn id="58" idx="0"/>
          </p:cNvCxnSpPr>
          <p:nvPr/>
        </p:nvCxnSpPr>
        <p:spPr bwMode="auto">
          <a:xfrm>
            <a:off x="11675021" y="2067217"/>
            <a:ext cx="1085252" cy="1079616"/>
          </a:xfrm>
          <a:prstGeom prst="line">
            <a:avLst/>
          </a:prstGeom>
          <a:solidFill>
            <a:schemeClr val="accent1"/>
          </a:solidFill>
          <a:ln w="76200" cap="flat" cmpd="sng" algn="ctr">
            <a:solidFill>
              <a:schemeClr val="accent2"/>
            </a:solidFill>
            <a:prstDash val="solid"/>
            <a:round/>
            <a:headEnd type="none" w="med" len="med"/>
            <a:tailEnd type="none" w="med" len="med"/>
          </a:ln>
          <a:effectLst/>
        </p:spPr>
      </p:cxnSp>
      <p:cxnSp>
        <p:nvCxnSpPr>
          <p:cNvPr id="63" name="Straight Connector 62"/>
          <p:cNvCxnSpPr>
            <a:stCxn id="59" idx="2"/>
            <a:endCxn id="57" idx="0"/>
          </p:cNvCxnSpPr>
          <p:nvPr/>
        </p:nvCxnSpPr>
        <p:spPr bwMode="auto">
          <a:xfrm>
            <a:off x="10497872" y="2067217"/>
            <a:ext cx="1085252" cy="1079616"/>
          </a:xfrm>
          <a:prstGeom prst="line">
            <a:avLst/>
          </a:prstGeom>
          <a:solidFill>
            <a:schemeClr val="accent1"/>
          </a:solidFill>
          <a:ln w="76200" cap="flat" cmpd="sng" algn="ctr">
            <a:solidFill>
              <a:schemeClr val="accent2"/>
            </a:solidFill>
            <a:prstDash val="solid"/>
            <a:round/>
            <a:headEnd type="none" w="med" len="med"/>
            <a:tailEnd type="none" w="med" len="med"/>
          </a:ln>
          <a:effectLst/>
        </p:spPr>
      </p:cxnSp>
      <p:cxnSp>
        <p:nvCxnSpPr>
          <p:cNvPr id="64" name="Straight Connector 63"/>
          <p:cNvCxnSpPr>
            <a:stCxn id="60" idx="2"/>
            <a:endCxn id="57" idx="0"/>
          </p:cNvCxnSpPr>
          <p:nvPr/>
        </p:nvCxnSpPr>
        <p:spPr bwMode="auto">
          <a:xfrm flipH="1">
            <a:off x="11583124" y="2067217"/>
            <a:ext cx="91897" cy="1079616"/>
          </a:xfrm>
          <a:prstGeom prst="line">
            <a:avLst/>
          </a:prstGeom>
          <a:solidFill>
            <a:schemeClr val="accent1"/>
          </a:solidFill>
          <a:ln w="76200" cap="flat" cmpd="sng" algn="ctr">
            <a:solidFill>
              <a:schemeClr val="accent2"/>
            </a:solidFill>
            <a:prstDash val="solid"/>
            <a:round/>
            <a:headEnd type="none" w="med" len="med"/>
            <a:tailEnd type="none" w="med" len="med"/>
          </a:ln>
          <a:effectLst/>
        </p:spPr>
      </p:cxnSp>
      <p:cxnSp>
        <p:nvCxnSpPr>
          <p:cNvPr id="65" name="Straight Connector 64"/>
          <p:cNvCxnSpPr>
            <a:stCxn id="59" idx="2"/>
            <a:endCxn id="56" idx="0"/>
          </p:cNvCxnSpPr>
          <p:nvPr/>
        </p:nvCxnSpPr>
        <p:spPr bwMode="auto">
          <a:xfrm flipH="1">
            <a:off x="10382477" y="2067217"/>
            <a:ext cx="115395" cy="1088501"/>
          </a:xfrm>
          <a:prstGeom prst="line">
            <a:avLst/>
          </a:prstGeom>
          <a:solidFill>
            <a:schemeClr val="accent1"/>
          </a:solidFill>
          <a:ln w="76200" cap="flat" cmpd="sng" algn="ctr">
            <a:solidFill>
              <a:schemeClr val="accent2"/>
            </a:solidFill>
            <a:prstDash val="solid"/>
            <a:round/>
            <a:headEnd type="none" w="med" len="med"/>
            <a:tailEnd type="none" w="med" len="med"/>
          </a:ln>
          <a:effectLst/>
        </p:spPr>
      </p:cxnSp>
      <p:cxnSp>
        <p:nvCxnSpPr>
          <p:cNvPr id="66" name="Straight Connector 65"/>
          <p:cNvCxnSpPr>
            <a:stCxn id="60" idx="2"/>
            <a:endCxn id="56" idx="0"/>
          </p:cNvCxnSpPr>
          <p:nvPr/>
        </p:nvCxnSpPr>
        <p:spPr bwMode="auto">
          <a:xfrm flipH="1">
            <a:off x="10382477" y="2067217"/>
            <a:ext cx="1292544" cy="1088501"/>
          </a:xfrm>
          <a:prstGeom prst="line">
            <a:avLst/>
          </a:prstGeom>
          <a:solidFill>
            <a:schemeClr val="accent1"/>
          </a:solidFill>
          <a:ln w="76200" cap="flat" cmpd="sng" algn="ctr">
            <a:solidFill>
              <a:schemeClr val="accent2"/>
            </a:solidFill>
            <a:prstDash val="solid"/>
            <a:round/>
            <a:headEnd type="none" w="med" len="med"/>
            <a:tailEnd type="none" w="med" len="med"/>
          </a:ln>
          <a:effectLst/>
        </p:spPr>
      </p:cxnSp>
      <p:cxnSp>
        <p:nvCxnSpPr>
          <p:cNvPr id="67" name="Straight Connector 66"/>
          <p:cNvCxnSpPr>
            <a:stCxn id="59" idx="2"/>
            <a:endCxn id="58" idx="0"/>
          </p:cNvCxnSpPr>
          <p:nvPr/>
        </p:nvCxnSpPr>
        <p:spPr bwMode="auto">
          <a:xfrm>
            <a:off x="10497872" y="2067217"/>
            <a:ext cx="2262401" cy="1079616"/>
          </a:xfrm>
          <a:prstGeom prst="line">
            <a:avLst/>
          </a:prstGeom>
          <a:solidFill>
            <a:schemeClr val="accent1"/>
          </a:solidFill>
          <a:ln w="76200" cap="flat" cmpd="sng" algn="ctr">
            <a:solidFill>
              <a:schemeClr val="accent2"/>
            </a:solidFill>
            <a:prstDash val="solid"/>
            <a:round/>
            <a:headEnd type="none" w="med" len="med"/>
            <a:tailEnd type="none" w="med" len="med"/>
          </a:ln>
          <a:effectLst/>
        </p:spPr>
      </p:cxnSp>
      <p:cxnSp>
        <p:nvCxnSpPr>
          <p:cNvPr id="68" name="Straight Connector 67"/>
          <p:cNvCxnSpPr>
            <a:stCxn id="60" idx="2"/>
            <a:endCxn id="55" idx="0"/>
          </p:cNvCxnSpPr>
          <p:nvPr/>
        </p:nvCxnSpPr>
        <p:spPr bwMode="auto">
          <a:xfrm flipH="1">
            <a:off x="9205328" y="2067217"/>
            <a:ext cx="2469693" cy="1088501"/>
          </a:xfrm>
          <a:prstGeom prst="line">
            <a:avLst/>
          </a:prstGeom>
          <a:solidFill>
            <a:schemeClr val="accent1"/>
          </a:solidFill>
          <a:ln w="76200" cap="flat" cmpd="sng" algn="ctr">
            <a:solidFill>
              <a:schemeClr val="accent2"/>
            </a:solidFill>
            <a:prstDash val="solid"/>
            <a:round/>
            <a:headEnd type="none" w="med" len="med"/>
            <a:tailEnd type="none" w="med" len="med"/>
          </a:ln>
          <a:effectLst/>
        </p:spPr>
      </p:cxnSp>
      <p:cxnSp>
        <p:nvCxnSpPr>
          <p:cNvPr id="69" name="Straight Connector 68"/>
          <p:cNvCxnSpPr>
            <a:stCxn id="55" idx="2"/>
            <a:endCxn id="53" idx="0"/>
          </p:cNvCxnSpPr>
          <p:nvPr/>
        </p:nvCxnSpPr>
        <p:spPr bwMode="auto">
          <a:xfrm flipH="1">
            <a:off x="9205327" y="3654159"/>
            <a:ext cx="1" cy="1054334"/>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70" name="Straight Connector 69"/>
          <p:cNvCxnSpPr>
            <a:stCxn id="58" idx="2"/>
          </p:cNvCxnSpPr>
          <p:nvPr/>
        </p:nvCxnSpPr>
        <p:spPr bwMode="auto">
          <a:xfrm flipH="1">
            <a:off x="12760272" y="3645274"/>
            <a:ext cx="1" cy="1046356"/>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sp>
        <p:nvSpPr>
          <p:cNvPr id="71" name="Rectangle 70"/>
          <p:cNvSpPr/>
          <p:nvPr/>
        </p:nvSpPr>
        <p:spPr bwMode="auto">
          <a:xfrm>
            <a:off x="8437825" y="5701526"/>
            <a:ext cx="1517387" cy="1009606"/>
          </a:xfrm>
          <a:prstGeom prst="rect">
            <a:avLst/>
          </a:prstGeom>
          <a:solidFill>
            <a:srgbClr val="E8F5E0"/>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cs typeface="Arial" charset="0"/>
              </a:rPr>
              <a:t>Compute Nodes</a:t>
            </a:r>
          </a:p>
        </p:txBody>
      </p:sp>
      <p:sp>
        <p:nvSpPr>
          <p:cNvPr id="72" name="Rectangle 71"/>
          <p:cNvSpPr/>
          <p:nvPr/>
        </p:nvSpPr>
        <p:spPr bwMode="auto">
          <a:xfrm>
            <a:off x="12080223" y="5759294"/>
            <a:ext cx="1364987" cy="951838"/>
          </a:xfrm>
          <a:prstGeom prst="rect">
            <a:avLst/>
          </a:prstGeom>
          <a:solidFill>
            <a:srgbClr val="E8F5E0"/>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cs typeface="Arial" charset="0"/>
              </a:rPr>
              <a:t>Compute Nodes</a:t>
            </a:r>
          </a:p>
        </p:txBody>
      </p:sp>
      <p:sp>
        <p:nvSpPr>
          <p:cNvPr id="73" name="Rectangle 72"/>
          <p:cNvSpPr/>
          <p:nvPr/>
        </p:nvSpPr>
        <p:spPr bwMode="auto">
          <a:xfrm>
            <a:off x="8366424" y="2211394"/>
            <a:ext cx="1115024" cy="315455"/>
          </a:xfrm>
          <a:prstGeom prst="rect">
            <a:avLst/>
          </a:prstGeom>
          <a:solidFill>
            <a:srgbClr val="E8F5E0"/>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cs typeface="Arial" charset="0"/>
              </a:rPr>
              <a:t>Network</a:t>
            </a:r>
          </a:p>
          <a:p>
            <a:pPr algn="ctr"/>
            <a:r>
              <a:rPr lang="en-US" sz="1200" dirty="0" smtClean="0">
                <a:solidFill>
                  <a:schemeClr val="bg2"/>
                </a:solidFill>
                <a:latin typeface="Arial" charset="0"/>
                <a:cs typeface="Arial" charset="0"/>
              </a:rPr>
              <a:t>25% </a:t>
            </a:r>
            <a:r>
              <a:rPr lang="en-US" sz="1200" dirty="0">
                <a:solidFill>
                  <a:schemeClr val="bg2"/>
                </a:solidFill>
                <a:latin typeface="Arial" charset="0"/>
                <a:cs typeface="Arial" charset="0"/>
              </a:rPr>
              <a:t>Higher </a:t>
            </a:r>
            <a:r>
              <a:rPr lang="en-US" sz="1200" dirty="0" smtClean="0">
                <a:solidFill>
                  <a:schemeClr val="bg2"/>
                </a:solidFill>
                <a:latin typeface="Arial" charset="0"/>
                <a:cs typeface="Arial" charset="0"/>
              </a:rPr>
              <a:t>Bandwidth</a:t>
            </a:r>
            <a:endParaRPr kumimoji="0" lang="en-US" sz="1800" b="1" i="0" u="none" strike="noStrike" cap="none" normalizeH="0" baseline="0" dirty="0" smtClean="0">
              <a:ln>
                <a:noFill/>
              </a:ln>
              <a:solidFill>
                <a:schemeClr val="bg2"/>
              </a:solidFill>
              <a:effectLst/>
              <a:latin typeface="Arial" charset="0"/>
              <a:cs typeface="Arial" charset="0"/>
            </a:endParaRPr>
          </a:p>
        </p:txBody>
      </p:sp>
      <p:sp>
        <p:nvSpPr>
          <p:cNvPr id="74" name="Oval 73"/>
          <p:cNvSpPr/>
          <p:nvPr/>
        </p:nvSpPr>
        <p:spPr bwMode="auto">
          <a:xfrm>
            <a:off x="10337759" y="2272358"/>
            <a:ext cx="1481785" cy="562349"/>
          </a:xfrm>
          <a:prstGeom prst="ellipse">
            <a:avLst/>
          </a:prstGeom>
          <a:solidFill>
            <a:srgbClr val="FFFFFF">
              <a:alpha val="60000"/>
            </a:srgbClr>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800" dirty="0" smtClean="0">
                <a:solidFill>
                  <a:schemeClr val="tx1"/>
                </a:solidFill>
                <a:latin typeface="Arial" charset="0"/>
                <a:cs typeface="Arial" charset="0"/>
              </a:rPr>
              <a:t>10</a:t>
            </a:r>
            <a:r>
              <a:rPr kumimoji="0" lang="en-US" sz="1800" b="1" i="0" u="none" strike="noStrike" cap="none" normalizeH="0" baseline="0" dirty="0" smtClean="0">
                <a:ln>
                  <a:noFill/>
                </a:ln>
                <a:solidFill>
                  <a:schemeClr val="tx1"/>
                </a:solidFill>
                <a:effectLst/>
                <a:latin typeface="Arial" charset="0"/>
                <a:cs typeface="Arial" charset="0"/>
              </a:rPr>
              <a:t>0GbE</a:t>
            </a:r>
          </a:p>
        </p:txBody>
      </p:sp>
      <p:sp>
        <p:nvSpPr>
          <p:cNvPr id="75" name="Oval 74"/>
          <p:cNvSpPr/>
          <p:nvPr/>
        </p:nvSpPr>
        <p:spPr bwMode="auto">
          <a:xfrm>
            <a:off x="8520040" y="3857454"/>
            <a:ext cx="1352958" cy="562349"/>
          </a:xfrm>
          <a:prstGeom prst="ellipse">
            <a:avLst/>
          </a:prstGeom>
          <a:solidFill>
            <a:srgbClr val="FFFFFF">
              <a:alpha val="60000"/>
            </a:srgbClr>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800" dirty="0" smtClean="0">
                <a:solidFill>
                  <a:schemeClr val="tx1"/>
                </a:solidFill>
                <a:latin typeface="Arial" charset="0"/>
                <a:cs typeface="Arial" charset="0"/>
              </a:rPr>
              <a:t>10</a:t>
            </a:r>
            <a:r>
              <a:rPr kumimoji="0" lang="en-US" sz="1800" b="1" i="0" u="none" strike="noStrike" cap="none" normalizeH="0" baseline="0" dirty="0" smtClean="0">
                <a:ln>
                  <a:noFill/>
                </a:ln>
                <a:solidFill>
                  <a:schemeClr val="tx1"/>
                </a:solidFill>
                <a:effectLst/>
                <a:latin typeface="Arial" charset="0"/>
                <a:cs typeface="Arial" charset="0"/>
              </a:rPr>
              <a:t>GbE</a:t>
            </a:r>
          </a:p>
        </p:txBody>
      </p:sp>
      <p:sp>
        <p:nvSpPr>
          <p:cNvPr id="76" name="Oval 75"/>
          <p:cNvSpPr/>
          <p:nvPr/>
        </p:nvSpPr>
        <p:spPr bwMode="auto">
          <a:xfrm>
            <a:off x="11945988" y="3869987"/>
            <a:ext cx="1499221" cy="562349"/>
          </a:xfrm>
          <a:prstGeom prst="ellipse">
            <a:avLst/>
          </a:prstGeom>
          <a:solidFill>
            <a:srgbClr val="FFFFFF">
              <a:alpha val="60000"/>
            </a:srgbClr>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800" dirty="0" smtClean="0">
                <a:solidFill>
                  <a:schemeClr val="tx1"/>
                </a:solidFill>
                <a:latin typeface="Arial" charset="0"/>
                <a:cs typeface="Arial" charset="0"/>
              </a:rPr>
              <a:t>&gt;1</a:t>
            </a:r>
            <a:r>
              <a:rPr kumimoji="0" lang="en-US" sz="1800" b="1" i="0" u="none" strike="noStrike" cap="none" normalizeH="0" baseline="0" dirty="0" smtClean="0">
                <a:ln>
                  <a:noFill/>
                </a:ln>
                <a:solidFill>
                  <a:schemeClr val="tx1"/>
                </a:solidFill>
                <a:effectLst/>
                <a:latin typeface="Arial" charset="0"/>
                <a:cs typeface="Arial" charset="0"/>
              </a:rPr>
              <a:t>0GbE</a:t>
            </a:r>
          </a:p>
        </p:txBody>
      </p:sp>
      <p:sp>
        <p:nvSpPr>
          <p:cNvPr id="3" name="Rectangle 2"/>
          <p:cNvSpPr/>
          <p:nvPr/>
        </p:nvSpPr>
        <p:spPr>
          <a:xfrm>
            <a:off x="6092922" y="3053116"/>
            <a:ext cx="2446329" cy="584775"/>
          </a:xfrm>
          <a:prstGeom prst="rect">
            <a:avLst/>
          </a:prstGeom>
        </p:spPr>
        <p:txBody>
          <a:bodyPr wrap="square">
            <a:spAutoFit/>
          </a:bodyPr>
          <a:lstStyle/>
          <a:p>
            <a:pPr algn="ctr"/>
            <a:r>
              <a:rPr lang="en-US" sz="1600" dirty="0" smtClean="0">
                <a:solidFill>
                  <a:srgbClr val="002060"/>
                </a:solidFill>
                <a:cs typeface="Arial" charset="0"/>
              </a:rPr>
              <a:t>Similar Connectors</a:t>
            </a:r>
            <a:endParaRPr lang="en-US" sz="1600" dirty="0">
              <a:solidFill>
                <a:srgbClr val="002060"/>
              </a:solidFill>
              <a:cs typeface="Arial" charset="0"/>
            </a:endParaRPr>
          </a:p>
          <a:p>
            <a:pPr algn="ctr"/>
            <a:r>
              <a:rPr lang="en-US" sz="1600" dirty="0" smtClean="0">
                <a:solidFill>
                  <a:srgbClr val="002060"/>
                </a:solidFill>
                <a:cs typeface="Arial" charset="0"/>
              </a:rPr>
              <a:t>Similar Infrastructure</a:t>
            </a:r>
            <a:endParaRPr lang="en-US" sz="1600" dirty="0">
              <a:solidFill>
                <a:srgbClr val="002060"/>
              </a:solidFill>
              <a:cs typeface="Arial" charset="0"/>
            </a:endParaRPr>
          </a:p>
        </p:txBody>
      </p:sp>
      <p:sp>
        <p:nvSpPr>
          <p:cNvPr id="4" name="Rectangle 3"/>
          <p:cNvSpPr/>
          <p:nvPr/>
        </p:nvSpPr>
        <p:spPr>
          <a:xfrm>
            <a:off x="6229004" y="4527061"/>
            <a:ext cx="2172390" cy="338554"/>
          </a:xfrm>
          <a:prstGeom prst="rect">
            <a:avLst/>
          </a:prstGeom>
        </p:spPr>
        <p:txBody>
          <a:bodyPr wrap="none">
            <a:spAutoFit/>
          </a:bodyPr>
          <a:lstStyle/>
          <a:p>
            <a:pPr algn="ctr"/>
            <a:r>
              <a:rPr lang="en-US" sz="1600" dirty="0">
                <a:solidFill>
                  <a:srgbClr val="002060"/>
                </a:solidFill>
                <a:cs typeface="Arial" charset="0"/>
              </a:rPr>
              <a:t>Similar Cost / Power</a:t>
            </a:r>
          </a:p>
        </p:txBody>
      </p:sp>
      <p:pic>
        <p:nvPicPr>
          <p:cNvPr id="77" name="Picture 4" descr="IS5025_LEFT_022013.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94696" y="1574494"/>
            <a:ext cx="1161025" cy="49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4" descr="IS5025_LEFT_022013.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89571" y="1529331"/>
            <a:ext cx="1161025" cy="49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1" name="Straight Connector 80"/>
          <p:cNvCxnSpPr>
            <a:stCxn id="78" idx="2"/>
            <a:endCxn id="50" idx="0"/>
          </p:cNvCxnSpPr>
          <p:nvPr/>
        </p:nvCxnSpPr>
        <p:spPr bwMode="auto">
          <a:xfrm flipH="1">
            <a:off x="1885727" y="2027772"/>
            <a:ext cx="3684357" cy="1127946"/>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82" name="Straight Connector 81"/>
          <p:cNvCxnSpPr>
            <a:stCxn id="78" idx="2"/>
          </p:cNvCxnSpPr>
          <p:nvPr/>
        </p:nvCxnSpPr>
        <p:spPr bwMode="auto">
          <a:xfrm flipH="1">
            <a:off x="4263523" y="2027772"/>
            <a:ext cx="1306561" cy="1119061"/>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83" name="Straight Connector 82"/>
          <p:cNvCxnSpPr>
            <a:stCxn id="78" idx="2"/>
          </p:cNvCxnSpPr>
          <p:nvPr/>
        </p:nvCxnSpPr>
        <p:spPr bwMode="auto">
          <a:xfrm flipH="1">
            <a:off x="3062876" y="2027772"/>
            <a:ext cx="2507208" cy="1127946"/>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84" name="Straight Connector 83"/>
          <p:cNvCxnSpPr>
            <a:stCxn id="78" idx="2"/>
            <a:endCxn id="14" idx="0"/>
          </p:cNvCxnSpPr>
          <p:nvPr/>
        </p:nvCxnSpPr>
        <p:spPr bwMode="auto">
          <a:xfrm flipH="1">
            <a:off x="5440672" y="2027772"/>
            <a:ext cx="129412" cy="1119061"/>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85" name="Straight Connector 84"/>
          <p:cNvCxnSpPr>
            <a:stCxn id="77" idx="2"/>
            <a:endCxn id="50" idx="0"/>
          </p:cNvCxnSpPr>
          <p:nvPr/>
        </p:nvCxnSpPr>
        <p:spPr bwMode="auto">
          <a:xfrm flipH="1">
            <a:off x="1885727" y="2072935"/>
            <a:ext cx="2489482" cy="1082783"/>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86" name="Straight Connector 85"/>
          <p:cNvCxnSpPr>
            <a:stCxn id="77" idx="2"/>
          </p:cNvCxnSpPr>
          <p:nvPr/>
        </p:nvCxnSpPr>
        <p:spPr bwMode="auto">
          <a:xfrm flipH="1">
            <a:off x="4263523" y="2072935"/>
            <a:ext cx="111686" cy="1073898"/>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87" name="Straight Connector 86"/>
          <p:cNvCxnSpPr>
            <a:stCxn id="77" idx="2"/>
          </p:cNvCxnSpPr>
          <p:nvPr/>
        </p:nvCxnSpPr>
        <p:spPr bwMode="auto">
          <a:xfrm flipH="1">
            <a:off x="3062876" y="2072935"/>
            <a:ext cx="1312333" cy="1082783"/>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88" name="Straight Connector 87"/>
          <p:cNvCxnSpPr>
            <a:stCxn id="77" idx="2"/>
            <a:endCxn id="14" idx="0"/>
          </p:cNvCxnSpPr>
          <p:nvPr/>
        </p:nvCxnSpPr>
        <p:spPr bwMode="auto">
          <a:xfrm>
            <a:off x="4375209" y="2072935"/>
            <a:ext cx="1065463" cy="1073898"/>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pic>
        <p:nvPicPr>
          <p:cNvPr id="106" name="Picture 5" descr="Rack-Server-1U_LEFT_012513.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56742" y="4726117"/>
            <a:ext cx="1677805" cy="73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5" descr="Rack-Server-1U_LEFT_012513.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905768" y="4745949"/>
            <a:ext cx="1677805" cy="73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 name="Rounded Rectangle 107"/>
          <p:cNvSpPr/>
          <p:nvPr/>
        </p:nvSpPr>
        <p:spPr bwMode="auto">
          <a:xfrm>
            <a:off x="4989571" y="6533845"/>
            <a:ext cx="4796269" cy="1208314"/>
          </a:xfrm>
          <a:prstGeom prst="roundRect">
            <a:avLst/>
          </a:prstGeom>
          <a:solidFill>
            <a:srgbClr val="00B050"/>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285750" marR="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1" i="0" u="none" strike="noStrike" cap="none" normalizeH="0" baseline="0" dirty="0" smtClean="0">
                <a:ln>
                  <a:noFill/>
                </a:ln>
                <a:solidFill>
                  <a:schemeClr val="bg1"/>
                </a:solidFill>
                <a:effectLst/>
                <a:latin typeface="Arial" charset="0"/>
                <a:cs typeface="Arial" charset="0"/>
              </a:rPr>
              <a:t>25% more bandwidth</a:t>
            </a:r>
            <a:r>
              <a:rPr kumimoji="0" lang="en-US" sz="2000" b="1" i="0" u="none" strike="noStrike" cap="none" normalizeH="0" dirty="0" smtClean="0">
                <a:ln>
                  <a:noFill/>
                </a:ln>
                <a:solidFill>
                  <a:schemeClr val="bg1"/>
                </a:solidFill>
                <a:effectLst/>
                <a:latin typeface="Arial" charset="0"/>
                <a:cs typeface="Arial" charset="0"/>
              </a:rPr>
              <a:t> Leaf</a:t>
            </a:r>
            <a:r>
              <a:rPr kumimoji="0" lang="en-US" sz="2000" b="1" i="0" u="none" strike="noStrike" cap="none" normalizeH="0" dirty="0" smtClean="0">
                <a:ln>
                  <a:noFill/>
                </a:ln>
                <a:solidFill>
                  <a:schemeClr val="bg1"/>
                </a:solidFill>
                <a:effectLst/>
                <a:latin typeface="Arial" charset="0"/>
                <a:cs typeface="Arial" charset="0"/>
                <a:sym typeface="Wingdings" panose="05000000000000000000" pitchFamily="2" charset="2"/>
              </a:rPr>
              <a:t> Spine</a:t>
            </a:r>
          </a:p>
          <a:p>
            <a:pPr marL="285750" marR="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000" baseline="0" dirty="0" smtClean="0">
                <a:solidFill>
                  <a:schemeClr val="bg1"/>
                </a:solidFill>
                <a:latin typeface="Arial" charset="0"/>
                <a:cs typeface="Arial" charset="0"/>
                <a:sym typeface="Wingdings" panose="05000000000000000000" pitchFamily="2" charset="2"/>
              </a:rPr>
              <a:t>Less spine</a:t>
            </a:r>
            <a:r>
              <a:rPr lang="en-US" sz="2000" dirty="0" smtClean="0">
                <a:solidFill>
                  <a:schemeClr val="bg1"/>
                </a:solidFill>
                <a:latin typeface="Arial" charset="0"/>
                <a:cs typeface="Arial" charset="0"/>
                <a:sym typeface="Wingdings" panose="05000000000000000000" pitchFamily="2" charset="2"/>
              </a:rPr>
              <a:t> switches</a:t>
            </a:r>
          </a:p>
          <a:p>
            <a:pPr marL="285750" marR="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1" i="0" u="none" strike="noStrike" cap="none" normalizeH="0" baseline="0" dirty="0" smtClean="0">
                <a:ln>
                  <a:noFill/>
                </a:ln>
                <a:solidFill>
                  <a:schemeClr val="bg1"/>
                </a:solidFill>
                <a:effectLst/>
                <a:latin typeface="Arial" charset="0"/>
                <a:cs typeface="Arial" charset="0"/>
                <a:sym typeface="Wingdings" panose="05000000000000000000" pitchFamily="2" charset="2"/>
              </a:rPr>
              <a:t>Less uplinks – better bandwidth</a:t>
            </a:r>
          </a:p>
        </p:txBody>
      </p:sp>
      <p:cxnSp>
        <p:nvCxnSpPr>
          <p:cNvPr id="7" name="Straight Connector 6"/>
          <p:cNvCxnSpPr>
            <a:stCxn id="51" idx="6"/>
            <a:endCxn id="52" idx="2"/>
          </p:cNvCxnSpPr>
          <p:nvPr/>
        </p:nvCxnSpPr>
        <p:spPr bwMode="auto">
          <a:xfrm>
            <a:off x="2553397" y="4138629"/>
            <a:ext cx="2207225" cy="12533"/>
          </a:xfrm>
          <a:prstGeom prst="line">
            <a:avLst/>
          </a:prstGeom>
          <a:solidFill>
            <a:schemeClr val="accent1"/>
          </a:solidFill>
          <a:ln w="57150" cap="flat" cmpd="sng" algn="ctr">
            <a:solidFill>
              <a:srgbClr val="233D54"/>
            </a:solidFill>
            <a:prstDash val="dash"/>
            <a:round/>
            <a:headEnd type="none" w="med" len="med"/>
            <a:tailEnd type="none" w="med" len="med"/>
          </a:ln>
          <a:effectLst/>
        </p:spPr>
      </p:cxnSp>
      <p:sp>
        <p:nvSpPr>
          <p:cNvPr id="9" name="TextBox 8"/>
          <p:cNvSpPr txBox="1"/>
          <p:nvPr/>
        </p:nvSpPr>
        <p:spPr>
          <a:xfrm>
            <a:off x="2908819" y="4223999"/>
            <a:ext cx="1389694" cy="369332"/>
          </a:xfrm>
          <a:prstGeom prst="rect">
            <a:avLst/>
          </a:prstGeom>
          <a:noFill/>
        </p:spPr>
        <p:txBody>
          <a:bodyPr wrap="square" lIns="0" tIns="0" rIns="0" bIns="0" rtlCol="0" anchor="ctr" anchorCtr="0">
            <a:spAutoFit/>
          </a:bodyPr>
          <a:lstStyle/>
          <a:p>
            <a:pPr algn="ctr"/>
            <a:r>
              <a:rPr lang="en-US" b="0" dirty="0" smtClean="0"/>
              <a:t>28 </a:t>
            </a:r>
            <a:r>
              <a:rPr lang="en-US" b="0" dirty="0" smtClean="0"/>
              <a:t>racks</a:t>
            </a:r>
            <a:endParaRPr lang="en-US" b="0" dirty="0"/>
          </a:p>
        </p:txBody>
      </p:sp>
      <p:sp>
        <p:nvSpPr>
          <p:cNvPr id="79" name="TextBox 78"/>
          <p:cNvSpPr txBox="1"/>
          <p:nvPr/>
        </p:nvSpPr>
        <p:spPr>
          <a:xfrm>
            <a:off x="10239378" y="4281614"/>
            <a:ext cx="1389694" cy="369332"/>
          </a:xfrm>
          <a:prstGeom prst="rect">
            <a:avLst/>
          </a:prstGeom>
          <a:noFill/>
        </p:spPr>
        <p:txBody>
          <a:bodyPr wrap="square" lIns="0" tIns="0" rIns="0" bIns="0" rtlCol="0" anchor="ctr" anchorCtr="0">
            <a:spAutoFit/>
          </a:bodyPr>
          <a:lstStyle/>
          <a:p>
            <a:pPr algn="ctr"/>
            <a:r>
              <a:rPr lang="en-US" b="0" dirty="0" smtClean="0"/>
              <a:t>28 racks</a:t>
            </a:r>
            <a:endParaRPr lang="en-US" b="0" dirty="0"/>
          </a:p>
        </p:txBody>
      </p:sp>
      <p:cxnSp>
        <p:nvCxnSpPr>
          <p:cNvPr id="80" name="Straight Connector 79"/>
          <p:cNvCxnSpPr/>
          <p:nvPr/>
        </p:nvCxnSpPr>
        <p:spPr bwMode="auto">
          <a:xfrm>
            <a:off x="9830612" y="4143465"/>
            <a:ext cx="2207225" cy="12533"/>
          </a:xfrm>
          <a:prstGeom prst="line">
            <a:avLst/>
          </a:prstGeom>
          <a:solidFill>
            <a:schemeClr val="accent1"/>
          </a:solidFill>
          <a:ln w="57150" cap="flat" cmpd="sng" algn="ctr">
            <a:solidFill>
              <a:srgbClr val="233D54"/>
            </a:solidFill>
            <a:prstDash val="dash"/>
            <a:round/>
            <a:headEnd type="none" w="med" len="med"/>
            <a:tailEnd type="none" w="med" len="med"/>
          </a:ln>
          <a:effectLst/>
        </p:spPr>
      </p:cxnSp>
      <p:sp>
        <p:nvSpPr>
          <p:cNvPr id="38" name="Oval 37"/>
          <p:cNvSpPr/>
          <p:nvPr/>
        </p:nvSpPr>
        <p:spPr bwMode="auto">
          <a:xfrm>
            <a:off x="3094359" y="2272358"/>
            <a:ext cx="1352958" cy="562349"/>
          </a:xfrm>
          <a:prstGeom prst="ellipse">
            <a:avLst/>
          </a:prstGeom>
          <a:solidFill>
            <a:srgbClr val="FFFFFF">
              <a:alpha val="60000"/>
            </a:srgbClr>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40GbE</a:t>
            </a:r>
          </a:p>
        </p:txBody>
      </p:sp>
    </p:spTree>
    <p:extLst>
      <p:ext uri="{BB962C8B-B14F-4D97-AF65-F5344CB8AC3E}">
        <p14:creationId xmlns:p14="http://schemas.microsoft.com/office/powerpoint/2010/main" val="105236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1" grpId="0" animBg="1"/>
      <p:bldP spid="72" grpId="0" animBg="1"/>
      <p:bldP spid="73" grpId="0" animBg="1"/>
      <p:bldP spid="74" grpId="0" animBg="1"/>
      <p:bldP spid="75" grpId="0" animBg="1"/>
      <p:bldP spid="76" grpId="0" animBg="1"/>
      <p:bldP spid="3" grpId="0"/>
      <p:bldP spid="4" grpId="0"/>
      <p:bldP spid="108" grpId="0" animBg="1"/>
      <p:bldP spid="7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100GbE Saves Money When Running 10GbE Hosts</a:t>
            </a:r>
            <a:endParaRPr lang="en-US" dirty="0"/>
          </a:p>
        </p:txBody>
      </p:sp>
      <p:sp>
        <p:nvSpPr>
          <p:cNvPr id="6" name="Rounded Rectangle 5"/>
          <p:cNvSpPr/>
          <p:nvPr/>
        </p:nvSpPr>
        <p:spPr bwMode="auto">
          <a:xfrm>
            <a:off x="832764" y="6517517"/>
            <a:ext cx="7151910" cy="1208314"/>
          </a:xfrm>
          <a:prstGeom prst="roundRect">
            <a:avLst/>
          </a:prstGeom>
          <a:solidFill>
            <a:srgbClr val="00B050"/>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285750" marR="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1" i="0" u="none" strike="noStrike" cap="none" normalizeH="0" baseline="0" dirty="0" smtClean="0">
                <a:ln>
                  <a:noFill/>
                </a:ln>
                <a:solidFill>
                  <a:schemeClr val="bg1"/>
                </a:solidFill>
                <a:effectLst/>
                <a:latin typeface="Arial" charset="0"/>
                <a:cs typeface="Arial" charset="0"/>
              </a:rPr>
              <a:t>10GbE</a:t>
            </a:r>
            <a:r>
              <a:rPr kumimoji="0" lang="en-US" sz="2000" b="1" i="0" u="none" strike="noStrike" cap="none" normalizeH="0" dirty="0" smtClean="0">
                <a:ln>
                  <a:noFill/>
                </a:ln>
                <a:solidFill>
                  <a:schemeClr val="bg1"/>
                </a:solidFill>
                <a:effectLst/>
                <a:latin typeface="Arial" charset="0"/>
                <a:cs typeface="Arial" charset="0"/>
              </a:rPr>
              <a:t> </a:t>
            </a:r>
            <a:r>
              <a:rPr kumimoji="0" lang="en-US" sz="2000" b="1" i="0" u="none" strike="noStrike" cap="none" normalizeH="0" dirty="0" smtClean="0">
                <a:ln>
                  <a:noFill/>
                </a:ln>
                <a:solidFill>
                  <a:schemeClr val="bg1"/>
                </a:solidFill>
                <a:effectLst/>
                <a:latin typeface="Arial" charset="0"/>
                <a:cs typeface="Arial" charset="0"/>
                <a:sym typeface="Wingdings" panose="05000000000000000000" pitchFamily="2" charset="2"/>
              </a:rPr>
              <a:t> 100GbE </a:t>
            </a:r>
            <a:r>
              <a:rPr kumimoji="0" lang="en-US" sz="2000" b="1" i="0" u="none" strike="noStrike" cap="none" normalizeH="0" dirty="0" err="1" smtClean="0">
                <a:ln>
                  <a:noFill/>
                </a:ln>
                <a:solidFill>
                  <a:schemeClr val="bg1"/>
                </a:solidFill>
                <a:effectLst/>
                <a:latin typeface="Arial" charset="0"/>
                <a:cs typeface="Arial" charset="0"/>
                <a:sym typeface="Wingdings" panose="05000000000000000000" pitchFamily="2" charset="2"/>
              </a:rPr>
              <a:t>ToR</a:t>
            </a:r>
            <a:r>
              <a:rPr kumimoji="0" lang="en-US" sz="2000" b="1" i="0" u="none" strike="noStrike" cap="none" normalizeH="0" dirty="0" smtClean="0">
                <a:ln>
                  <a:noFill/>
                </a:ln>
                <a:solidFill>
                  <a:schemeClr val="bg1"/>
                </a:solidFill>
                <a:effectLst/>
                <a:latin typeface="Arial" charset="0"/>
                <a:cs typeface="Arial" charset="0"/>
                <a:sym typeface="Wingdings" panose="05000000000000000000" pitchFamily="2" charset="2"/>
              </a:rPr>
              <a:t> Saves $</a:t>
            </a:r>
          </a:p>
          <a:p>
            <a:pPr marL="285750" marR="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000" baseline="0" dirty="0" smtClean="0">
                <a:solidFill>
                  <a:schemeClr val="bg1"/>
                </a:solidFill>
                <a:latin typeface="Arial" charset="0"/>
                <a:cs typeface="Arial" charset="0"/>
                <a:sym typeface="Wingdings" panose="05000000000000000000" pitchFamily="2" charset="2"/>
              </a:rPr>
              <a:t>Want to optimize? 16 x QSFP with split cables</a:t>
            </a:r>
          </a:p>
          <a:p>
            <a:pPr marL="285750" marR="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1" i="0" u="none" strike="noStrike" cap="none" normalizeH="0" dirty="0" smtClean="0">
                <a:ln>
                  <a:noFill/>
                </a:ln>
                <a:solidFill>
                  <a:schemeClr val="bg1"/>
                </a:solidFill>
                <a:effectLst/>
                <a:latin typeface="Arial" charset="0"/>
                <a:cs typeface="Arial" charset="0"/>
                <a:sym typeface="Wingdings" panose="05000000000000000000" pitchFamily="2" charset="2"/>
              </a:rPr>
              <a:t>Save $ on Leaf-Spine </a:t>
            </a:r>
            <a:r>
              <a:rPr kumimoji="0" lang="en-US" sz="2000" b="1" i="0" u="none" strike="noStrike" cap="none" normalizeH="0" dirty="0" err="1" smtClean="0">
                <a:ln>
                  <a:noFill/>
                </a:ln>
                <a:solidFill>
                  <a:schemeClr val="bg1"/>
                </a:solidFill>
                <a:effectLst/>
                <a:latin typeface="Arial" charset="0"/>
                <a:cs typeface="Arial" charset="0"/>
                <a:sym typeface="Wingdings" panose="05000000000000000000" pitchFamily="2" charset="2"/>
              </a:rPr>
              <a:t>AoC</a:t>
            </a:r>
            <a:r>
              <a:rPr kumimoji="0" lang="en-US" sz="2000" b="1" i="0" u="none" strike="noStrike" cap="none" normalizeH="0" dirty="0" smtClean="0">
                <a:ln>
                  <a:noFill/>
                </a:ln>
                <a:solidFill>
                  <a:schemeClr val="bg1"/>
                </a:solidFill>
                <a:effectLst/>
                <a:latin typeface="Arial" charset="0"/>
                <a:cs typeface="Arial" charset="0"/>
                <a:sym typeface="Wingdings" panose="05000000000000000000" pitchFamily="2" charset="2"/>
              </a:rPr>
              <a:t> (&lt;2.5X)</a:t>
            </a:r>
            <a:endParaRPr kumimoji="0" lang="en-US" sz="2000" b="1" i="0" u="none" strike="noStrike" cap="none" normalizeH="0" baseline="0" dirty="0" smtClean="0">
              <a:ln>
                <a:noFill/>
              </a:ln>
              <a:solidFill>
                <a:schemeClr val="bg1"/>
              </a:solidFill>
              <a:effectLst/>
              <a:latin typeface="Arial" charset="0"/>
              <a:cs typeface="Arial" charset="0"/>
            </a:endParaRPr>
          </a:p>
        </p:txBody>
      </p:sp>
      <p:sp>
        <p:nvSpPr>
          <p:cNvPr id="7" name="Rounded Rectangle 6"/>
          <p:cNvSpPr/>
          <p:nvPr/>
        </p:nvSpPr>
        <p:spPr bwMode="auto">
          <a:xfrm>
            <a:off x="6988620" y="6517517"/>
            <a:ext cx="6847120" cy="1208314"/>
          </a:xfrm>
          <a:prstGeom prst="roundRect">
            <a:avLst/>
          </a:prstGeom>
          <a:solidFill>
            <a:srgbClr val="00B050"/>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285750" marR="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1" i="0" u="none" strike="noStrike" cap="none" normalizeH="0" baseline="0" dirty="0" err="1" smtClean="0">
                <a:ln>
                  <a:noFill/>
                </a:ln>
                <a:solidFill>
                  <a:schemeClr val="bg1"/>
                </a:solidFill>
                <a:effectLst/>
                <a:latin typeface="Arial" charset="0"/>
                <a:cs typeface="Arial" charset="0"/>
              </a:rPr>
              <a:t>Opex</a:t>
            </a:r>
            <a:r>
              <a:rPr kumimoji="0" lang="en-US" sz="2000" b="1" i="0" u="none" strike="noStrike" cap="none" normalizeH="0" baseline="0" dirty="0" smtClean="0">
                <a:ln>
                  <a:noFill/>
                </a:ln>
                <a:solidFill>
                  <a:schemeClr val="bg1"/>
                </a:solidFill>
                <a:effectLst/>
                <a:latin typeface="Arial" charset="0"/>
                <a:cs typeface="Arial" charset="0"/>
              </a:rPr>
              <a:t>: Less space, power</a:t>
            </a:r>
          </a:p>
          <a:p>
            <a:pPr marL="285750" marR="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000" dirty="0" smtClean="0">
                <a:solidFill>
                  <a:schemeClr val="bg1"/>
                </a:solidFill>
                <a:latin typeface="Arial" charset="0"/>
                <a:cs typeface="Arial" charset="0"/>
              </a:rPr>
              <a:t>50% optics</a:t>
            </a:r>
          </a:p>
          <a:p>
            <a:pPr marL="285750" marR="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000" dirty="0" smtClean="0">
                <a:solidFill>
                  <a:schemeClr val="bg1"/>
                </a:solidFill>
                <a:latin typeface="Arial" charset="0"/>
                <a:cs typeface="Arial" charset="0"/>
              </a:rPr>
              <a:t>Additional saving at higher scale</a:t>
            </a:r>
          </a:p>
          <a:p>
            <a:pPr marL="285750" marR="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1" i="0" u="none" strike="noStrike" cap="none" normalizeH="0" baseline="0" dirty="0" smtClean="0">
                <a:ln>
                  <a:noFill/>
                </a:ln>
                <a:solidFill>
                  <a:schemeClr val="bg1"/>
                </a:solidFill>
                <a:effectLst/>
                <a:latin typeface="Arial" charset="0"/>
                <a:cs typeface="Arial" charset="0"/>
              </a:rPr>
              <a:t>Additional </a:t>
            </a:r>
            <a:r>
              <a:rPr kumimoji="0" lang="en-US" sz="2000" b="1" i="0" u="none" strike="noStrike" cap="none" normalizeH="0" dirty="0" smtClean="0">
                <a:ln>
                  <a:noFill/>
                </a:ln>
                <a:solidFill>
                  <a:schemeClr val="bg1"/>
                </a:solidFill>
                <a:effectLst/>
                <a:latin typeface="Arial" charset="0"/>
                <a:cs typeface="Arial" charset="0"/>
              </a:rPr>
              <a:t>savings with lower oversubscription</a:t>
            </a:r>
            <a:endParaRPr kumimoji="0" lang="en-US" sz="2000" b="1" i="0" u="none" strike="noStrike" cap="none" normalizeH="0" baseline="0" dirty="0" smtClean="0">
              <a:ln>
                <a:noFill/>
              </a:ln>
              <a:solidFill>
                <a:schemeClr val="bg1"/>
              </a:solidFill>
              <a:effectLst/>
              <a:latin typeface="Arial" charset="0"/>
              <a:cs typeface="Arial" charset="0"/>
            </a:endParaRPr>
          </a:p>
        </p:txBody>
      </p:sp>
      <p:pic>
        <p:nvPicPr>
          <p:cNvPr id="1026" name="Picture 2" descr="http://pngimg.com/upload/thinking_man_PNG1159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7050"/>
            <a:ext cx="3016953" cy="2364011"/>
          </a:xfrm>
          <a:prstGeom prst="rect">
            <a:avLst/>
          </a:prstGeom>
          <a:noFill/>
          <a:extLst>
            <a:ext uri="{909E8E84-426E-40DD-AFC4-6F175D3DCCD1}">
              <a14:hiddenFill xmlns:a14="http://schemas.microsoft.com/office/drawing/2010/main">
                <a:solidFill>
                  <a:srgbClr val="FFFFFF"/>
                </a:solidFill>
              </a14:hiddenFill>
            </a:ext>
          </a:extLst>
        </p:spPr>
      </p:pic>
      <p:sp>
        <p:nvSpPr>
          <p:cNvPr id="12" name="Oval Callout 11"/>
          <p:cNvSpPr/>
          <p:nvPr/>
        </p:nvSpPr>
        <p:spPr bwMode="auto">
          <a:xfrm>
            <a:off x="568326" y="1236789"/>
            <a:ext cx="2448627" cy="2371825"/>
          </a:xfrm>
          <a:prstGeom prst="wedgeEllipseCallout">
            <a:avLst>
              <a:gd name="adj1" fmla="val -19527"/>
              <a:gd name="adj2" fmla="val 75361"/>
            </a:avLst>
          </a:prstGeom>
          <a:solidFill>
            <a:srgbClr val="B9FEA4"/>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Why does it work?</a:t>
            </a:r>
          </a:p>
          <a:p>
            <a:pPr marL="0" marR="0" indent="0" algn="l" defTabSz="914400" rtl="0" eaLnBrk="1" fontAlgn="base" latinLnBrk="0" hangingPunct="1">
              <a:lnSpc>
                <a:spcPct val="100000"/>
              </a:lnSpc>
              <a:spcBef>
                <a:spcPct val="0"/>
              </a:spcBef>
              <a:spcAft>
                <a:spcPct val="0"/>
              </a:spcAft>
              <a:buClrTx/>
              <a:buSzTx/>
              <a:buFontTx/>
              <a:buNone/>
              <a:tabLst/>
            </a:pPr>
            <a:r>
              <a:rPr lang="en-US" sz="1800" dirty="0" smtClean="0">
                <a:solidFill>
                  <a:schemeClr val="tx1"/>
                </a:solidFill>
                <a:latin typeface="Arial" charset="0"/>
                <a:cs typeface="Arial" charset="0"/>
              </a:rPr>
              <a:t>100GbE is priced ~1.5X than 40GbE</a:t>
            </a: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3" name="Content Placeholder 2"/>
          <p:cNvSpPr>
            <a:spLocks noGrp="1"/>
          </p:cNvSpPr>
          <p:nvPr>
            <p:ph sz="quarter" idx="10"/>
          </p:nvPr>
        </p:nvSpPr>
        <p:spPr/>
        <p:txBody>
          <a:bodyPr/>
          <a:lstStyle/>
          <a:p>
            <a:endParaRPr lang="en-US" dirty="0"/>
          </a:p>
        </p:txBody>
      </p:sp>
      <p:pic>
        <p:nvPicPr>
          <p:cNvPr id="5" name="Picture 4"/>
          <p:cNvPicPr>
            <a:picLocks noChangeAspect="1"/>
          </p:cNvPicPr>
          <p:nvPr/>
        </p:nvPicPr>
        <p:blipFill>
          <a:blip r:embed="rId3"/>
          <a:stretch>
            <a:fillRect/>
          </a:stretch>
        </p:blipFill>
        <p:spPr>
          <a:xfrm>
            <a:off x="3583914" y="1489540"/>
            <a:ext cx="8327858" cy="4785775"/>
          </a:xfrm>
          <a:prstGeom prst="rect">
            <a:avLst/>
          </a:prstGeom>
        </p:spPr>
      </p:pic>
    </p:spTree>
    <p:extLst>
      <p:ext uri="{BB962C8B-B14F-4D97-AF65-F5344CB8AC3E}">
        <p14:creationId xmlns:p14="http://schemas.microsoft.com/office/powerpoint/2010/main" val="79782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1"/>
          </p:nvPr>
        </p:nvSpPr>
        <p:spPr/>
        <p:txBody>
          <a:bodyPr/>
          <a:lstStyle/>
          <a:p>
            <a:endParaRPr lang="en-US"/>
          </a:p>
        </p:txBody>
      </p:sp>
      <p:sp>
        <p:nvSpPr>
          <p:cNvPr id="3" name="Title 2"/>
          <p:cNvSpPr>
            <a:spLocks noGrp="1"/>
          </p:cNvSpPr>
          <p:nvPr>
            <p:ph type="title"/>
          </p:nvPr>
        </p:nvSpPr>
        <p:spPr/>
        <p:txBody>
          <a:bodyPr/>
          <a:lstStyle/>
          <a:p>
            <a:r>
              <a:rPr lang="en-US" dirty="0" smtClean="0"/>
              <a:t>100GbE is Happening!!!</a:t>
            </a:r>
            <a:endParaRPr lang="en-US" dirty="0"/>
          </a:p>
        </p:txBody>
      </p:sp>
    </p:spTree>
    <p:extLst>
      <p:ext uri="{BB962C8B-B14F-4D97-AF65-F5344CB8AC3E}">
        <p14:creationId xmlns:p14="http://schemas.microsoft.com/office/powerpoint/2010/main" val="728263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ym typeface="Wingdings" panose="05000000000000000000" pitchFamily="2" charset="2"/>
              </a:rPr>
              <a:t>Medallia Runs 40GbE Servers to 100GbE Fabrics in Production</a:t>
            </a:r>
            <a:endParaRPr lang="en-US" dirty="0"/>
          </a:p>
        </p:txBody>
      </p:sp>
      <p:sp>
        <p:nvSpPr>
          <p:cNvPr id="3" name="Content Placeholder 2"/>
          <p:cNvSpPr>
            <a:spLocks noGrp="1"/>
          </p:cNvSpPr>
          <p:nvPr>
            <p:ph sz="quarter" idx="10"/>
          </p:nvPr>
        </p:nvSpPr>
        <p:spPr>
          <a:xfrm>
            <a:off x="568326" y="4327072"/>
            <a:ext cx="13436948" cy="2530929"/>
          </a:xfrm>
        </p:spPr>
        <p:txBody>
          <a:bodyPr>
            <a:normAutofit lnSpcReduction="10000"/>
          </a:bodyPr>
          <a:lstStyle/>
          <a:p>
            <a:pPr marL="0" indent="0">
              <a:buNone/>
            </a:pPr>
            <a:r>
              <a:rPr lang="en-US" dirty="0"/>
              <a:t>"For us, Cumulus is about choice and transparency.</a:t>
            </a:r>
          </a:p>
          <a:p>
            <a:pPr marL="0" indent="0">
              <a:buNone/>
            </a:pPr>
            <a:r>
              <a:rPr lang="en-US" dirty="0" smtClean="0"/>
              <a:t>There </a:t>
            </a:r>
            <a:r>
              <a:rPr lang="en-US" dirty="0"/>
              <a:t>is a large number of </a:t>
            </a:r>
            <a:r>
              <a:rPr lang="en-US" dirty="0" err="1"/>
              <a:t>whitebox</a:t>
            </a:r>
            <a:r>
              <a:rPr lang="en-US" dirty="0"/>
              <a:t> and </a:t>
            </a:r>
            <a:r>
              <a:rPr lang="en-US" dirty="0" err="1"/>
              <a:t>britebox</a:t>
            </a:r>
            <a:r>
              <a:rPr lang="en-US" dirty="0"/>
              <a:t> vendors of Cumulus compatible switches, which allows us to pick the best and most capable hardware that fits our needs and our budget. </a:t>
            </a:r>
            <a:endParaRPr lang="en-US" dirty="0" smtClean="0"/>
          </a:p>
          <a:p>
            <a:pPr marL="0" indent="0">
              <a:buNone/>
            </a:pPr>
            <a:r>
              <a:rPr lang="en-US" dirty="0" smtClean="0"/>
              <a:t>For </a:t>
            </a:r>
            <a:r>
              <a:rPr lang="en-US" dirty="0"/>
              <a:t>the 100GbE generation, that choice was clear. As we run distributed real-time analytics, we need predictable and repeatable port-to-port performance without any surprises or exceptions. After extensive testing, the clear winner for us was the Mellanox Spectrum</a:t>
            </a:r>
            <a:r>
              <a:rPr lang="en-US" dirty="0" smtClean="0"/>
              <a:t>.“</a:t>
            </a:r>
          </a:p>
          <a:p>
            <a:pPr marL="0" indent="0">
              <a:buNone/>
            </a:pPr>
            <a:r>
              <a:rPr lang="en-US" sz="1900" i="1" dirty="0">
                <a:solidFill>
                  <a:schemeClr val="accent1">
                    <a:lumMod val="50000"/>
                  </a:schemeClr>
                </a:solidFill>
              </a:rPr>
              <a:t>Thorvald Natvig, Medallia lead architect </a:t>
            </a:r>
          </a:p>
          <a:p>
            <a:endParaRPr lang="en-US" dirty="0"/>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967667" y="7011927"/>
            <a:ext cx="3346286" cy="63085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66743" y="2705092"/>
            <a:ext cx="7500924" cy="1300147"/>
          </a:xfrm>
          <a:prstGeom prst="rect">
            <a:avLst/>
          </a:prstGeom>
        </p:spPr>
      </p:pic>
      <p:pic>
        <p:nvPicPr>
          <p:cNvPr id="6" name="Picture 8" descr="https://bm-switch.com/media/catalog/category/cumulus-logo-300_grande_width_658.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71403" y="1558109"/>
            <a:ext cx="2858147" cy="13031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164848" y="1545763"/>
            <a:ext cx="2437524" cy="1377731"/>
          </a:xfrm>
          <a:prstGeom prst="rect">
            <a:avLst/>
          </a:prstGeom>
          <a:effectLst/>
        </p:spPr>
      </p:pic>
    </p:spTree>
    <p:extLst>
      <p:ext uri="{BB962C8B-B14F-4D97-AF65-F5344CB8AC3E}">
        <p14:creationId xmlns:p14="http://schemas.microsoft.com/office/powerpoint/2010/main" val="2138927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ym typeface="Wingdings" panose="05000000000000000000" pitchFamily="2" charset="2"/>
              </a:rPr>
              <a:t>University of Cambridge Runs 40100GbE in Production</a:t>
            </a:r>
            <a:endParaRPr lang="en-US" dirty="0"/>
          </a:p>
        </p:txBody>
      </p:sp>
      <p:sp>
        <p:nvSpPr>
          <p:cNvPr id="3" name="Content Placeholder 2"/>
          <p:cNvSpPr>
            <a:spLocks noGrp="1"/>
          </p:cNvSpPr>
          <p:nvPr>
            <p:ph sz="quarter" idx="10"/>
          </p:nvPr>
        </p:nvSpPr>
        <p:spPr>
          <a:xfrm>
            <a:off x="566961" y="5659998"/>
            <a:ext cx="13436948" cy="1982785"/>
          </a:xfrm>
        </p:spPr>
        <p:txBody>
          <a:bodyPr>
            <a:normAutofit/>
          </a:bodyPr>
          <a:lstStyle/>
          <a:p>
            <a:pPr marL="0" indent="0">
              <a:buNone/>
            </a:pPr>
            <a:r>
              <a:rPr lang="en-US" dirty="0" smtClean="0">
                <a:hlinkClick r:id="rId2"/>
              </a:rPr>
              <a:t>University </a:t>
            </a:r>
            <a:r>
              <a:rPr lang="en-US" dirty="0">
                <a:hlinkClick r:id="rId2"/>
              </a:rPr>
              <a:t>of Cambridge </a:t>
            </a:r>
            <a:r>
              <a:rPr lang="en-US" dirty="0"/>
              <a:t>has </a:t>
            </a:r>
            <a:r>
              <a:rPr lang="en-US" dirty="0" smtClean="0"/>
              <a:t>done </a:t>
            </a:r>
            <a:r>
              <a:rPr lang="en-US" dirty="0"/>
              <a:t>the math and </a:t>
            </a:r>
            <a:r>
              <a:rPr lang="en-US" dirty="0" smtClean="0"/>
              <a:t>selected </a:t>
            </a:r>
            <a:r>
              <a:rPr lang="en-US" dirty="0"/>
              <a:t>the Mellanox </a:t>
            </a:r>
            <a:r>
              <a:rPr lang="en-US" dirty="0" smtClean="0"/>
              <a:t>Spectrum </a:t>
            </a:r>
            <a:r>
              <a:rPr lang="en-US" dirty="0"/>
              <a:t>SN2700 Ethernet switches for its OpenStack-based scientific research cloud. </a:t>
            </a:r>
            <a:r>
              <a:rPr lang="en-US" dirty="0" smtClean="0"/>
              <a:t>Why</a:t>
            </a:r>
            <a:r>
              <a:rPr lang="en-US" dirty="0"/>
              <a:t>? 100GbE is there to unleash the capabilities of the </a:t>
            </a:r>
            <a:r>
              <a:rPr lang="en-US" dirty="0" err="1">
                <a:hlinkClick r:id="rId3"/>
              </a:rPr>
              <a:t>NexentaEdge</a:t>
            </a:r>
            <a:r>
              <a:rPr lang="en-US" dirty="0"/>
              <a:t> Software Defined Storage solution which can easily stress a 10/40GbE network.</a:t>
            </a:r>
            <a:endParaRPr lang="en-US" dirty="0" smtClean="0"/>
          </a:p>
          <a:p>
            <a:endParaRPr lang="en-US" dirty="0" smtClean="0"/>
          </a:p>
          <a:p>
            <a:endParaRPr lang="en-US" dirty="0"/>
          </a:p>
        </p:txBody>
      </p:sp>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373105" y="6495727"/>
            <a:ext cx="1185482" cy="1329822"/>
          </a:xfrm>
          <a:prstGeom prst="rect">
            <a:avLst/>
          </a:prstGeom>
        </p:spPr>
      </p:pic>
      <p:pic>
        <p:nvPicPr>
          <p:cNvPr id="10" name="Picture 9"/>
          <p:cNvPicPr>
            <a:picLocks noChangeAspect="1"/>
          </p:cNvPicPr>
          <p:nvPr/>
        </p:nvPicPr>
        <p:blipFill>
          <a:blip r:embed="rId5"/>
          <a:stretch>
            <a:fillRect/>
          </a:stretch>
        </p:blipFill>
        <p:spPr>
          <a:xfrm>
            <a:off x="3855862" y="1435226"/>
            <a:ext cx="6301877" cy="3839879"/>
          </a:xfrm>
          <a:prstGeom prst="rect">
            <a:avLst/>
          </a:prstGeom>
        </p:spPr>
      </p:pic>
      <p:pic>
        <p:nvPicPr>
          <p:cNvPr id="12" name="Picture 2" descr="http://allvectorlogo.com/img/2016/05/nexenta-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l="11455" t="35253" r="11217" b="36632"/>
          <a:stretch/>
        </p:blipFill>
        <p:spPr bwMode="auto">
          <a:xfrm>
            <a:off x="10368645" y="6888009"/>
            <a:ext cx="2759528" cy="5452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50148" y="2666300"/>
            <a:ext cx="2437524" cy="1377731"/>
          </a:xfrm>
          <a:prstGeom prst="rect">
            <a:avLst/>
          </a:prstGeom>
          <a:effectLst/>
        </p:spPr>
      </p:pic>
    </p:spTree>
    <p:extLst>
      <p:ext uri="{BB962C8B-B14F-4D97-AF65-F5344CB8AC3E}">
        <p14:creationId xmlns:p14="http://schemas.microsoft.com/office/powerpoint/2010/main" val="4191594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ym typeface="Wingdings" panose="05000000000000000000" pitchFamily="2" charset="2"/>
              </a:rPr>
              <a:t>SysEleven</a:t>
            </a:r>
            <a:r>
              <a:rPr lang="en-US" dirty="0" smtClean="0">
                <a:sym typeface="Wingdings" panose="05000000000000000000" pitchFamily="2" charset="2"/>
              </a:rPr>
              <a:t> Runs 100GbE </a:t>
            </a:r>
            <a:endParaRPr lang="en-US" dirty="0"/>
          </a:p>
        </p:txBody>
      </p:sp>
      <p:sp>
        <p:nvSpPr>
          <p:cNvPr id="3" name="Content Placeholder 2"/>
          <p:cNvSpPr>
            <a:spLocks noGrp="1"/>
          </p:cNvSpPr>
          <p:nvPr>
            <p:ph sz="quarter" idx="10"/>
          </p:nvPr>
        </p:nvSpPr>
        <p:spPr>
          <a:xfrm>
            <a:off x="568326" y="4500669"/>
            <a:ext cx="13436948" cy="1982785"/>
          </a:xfrm>
        </p:spPr>
        <p:txBody>
          <a:bodyPr>
            <a:normAutofit/>
          </a:bodyPr>
          <a:lstStyle/>
          <a:p>
            <a:pPr marL="0" indent="0">
              <a:buNone/>
            </a:pPr>
            <a:r>
              <a:rPr lang="en-US" dirty="0" smtClean="0"/>
              <a:t>“But </a:t>
            </a:r>
            <a:r>
              <a:rPr lang="en-US" dirty="0"/>
              <a:t>what is now a switch or router? Actually, this is pretty much a PC with many network interfaces. Do not you believe me? I have here a pic from the interior of exactly such a modern </a:t>
            </a:r>
            <a:r>
              <a:rPr lang="en-US" dirty="0">
                <a:hlinkClick r:id="rId2"/>
              </a:rPr>
              <a:t>Mellanox</a:t>
            </a:r>
            <a:r>
              <a:rPr lang="en-US" dirty="0"/>
              <a:t> </a:t>
            </a:r>
            <a:r>
              <a:rPr lang="en-US" dirty="0" smtClean="0"/>
              <a:t>switches”</a:t>
            </a:r>
          </a:p>
          <a:p>
            <a:pPr marL="0" indent="0">
              <a:buNone/>
            </a:pPr>
            <a:r>
              <a:rPr lang="en-US" dirty="0" err="1" smtClean="0"/>
              <a:t>SysEleven</a:t>
            </a:r>
            <a:r>
              <a:rPr lang="en-US" dirty="0" smtClean="0"/>
              <a:t> successfully ran 32K routes over Spectrum + Cumulus Linux, they used Bird - their preferred L3 stack</a:t>
            </a:r>
          </a:p>
          <a:p>
            <a:pPr marL="0" indent="0">
              <a:buNone/>
            </a:pPr>
            <a:endParaRPr lang="en-US" dirty="0" smtClean="0"/>
          </a:p>
          <a:p>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66743" y="2705092"/>
            <a:ext cx="7500924" cy="1300147"/>
          </a:xfrm>
          <a:prstGeom prst="rect">
            <a:avLst/>
          </a:prstGeom>
        </p:spPr>
      </p:pic>
      <p:pic>
        <p:nvPicPr>
          <p:cNvPr id="8" name="Picture 8" descr="https://bm-switch.com/media/catalog/category/cumulus-logo-300_grande_width_658.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88131" y="1583075"/>
            <a:ext cx="2858147" cy="130310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p3.zdassets.com/hc/settings_assets/20273/200143512/6wCqxaCeBz8uYox2bxPxNA-090804-SYS11-Logo-Rebrush-Claim-RGB.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42552" y="6169258"/>
            <a:ext cx="4248150" cy="16192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029952" y="1508450"/>
            <a:ext cx="2437524" cy="1377731"/>
          </a:xfrm>
          <a:prstGeom prst="rect">
            <a:avLst/>
          </a:prstGeom>
          <a:effectLst/>
        </p:spPr>
      </p:pic>
    </p:spTree>
    <p:extLst>
      <p:ext uri="{BB962C8B-B14F-4D97-AF65-F5344CB8AC3E}">
        <p14:creationId xmlns:p14="http://schemas.microsoft.com/office/powerpoint/2010/main" val="586155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4_Mellanox_Corporate_PPT_Template">
  <a:themeElements>
    <a:clrScheme name="Custom 1">
      <a:dk1>
        <a:srgbClr val="000000"/>
      </a:dk1>
      <a:lt1>
        <a:srgbClr val="FFFFFF"/>
      </a:lt1>
      <a:dk2>
        <a:srgbClr val="002B60"/>
      </a:dk2>
      <a:lt2>
        <a:srgbClr val="50A1D6"/>
      </a:lt2>
      <a:accent1>
        <a:srgbClr val="00518E"/>
      </a:accent1>
      <a:accent2>
        <a:srgbClr val="5DA533"/>
      </a:accent2>
      <a:accent3>
        <a:srgbClr val="EF9314"/>
      </a:accent3>
      <a:accent4>
        <a:srgbClr val="FF5A00"/>
      </a:accent4>
      <a:accent5>
        <a:srgbClr val="E33D12"/>
      </a:accent5>
      <a:accent6>
        <a:srgbClr val="49305F"/>
      </a:accent6>
      <a:hlink>
        <a:srgbClr val="00518E"/>
      </a:hlink>
      <a:folHlink>
        <a:srgbClr val="4E575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a:noFill/>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1" i="0" u="none" strike="noStrike" cap="none" normalizeH="0" baseline="0" smtClean="0">
            <a:ln>
              <a:noFill/>
            </a:ln>
            <a:solidFill>
              <a:schemeClr val="tx1"/>
            </a:solidFill>
            <a:effectLst/>
            <a:latin typeface="Arial" charset="0"/>
            <a:cs typeface="Arial" charset="0"/>
          </a:defRPr>
        </a:defPPr>
      </a:lstStyle>
      <a:style>
        <a:lnRef idx="1">
          <a:schemeClr val="accent5"/>
        </a:lnRef>
        <a:fillRef idx="2">
          <a:schemeClr val="accent5"/>
        </a:fillRef>
        <a:effectRef idx="1">
          <a:schemeClr val="accent5"/>
        </a:effectRef>
        <a:fontRef idx="minor">
          <a:schemeClr val="dk1"/>
        </a:fontRef>
      </a:style>
    </a:spDef>
    <a:lnDef>
      <a:spPr bwMode="auto">
        <a:solidFill>
          <a:schemeClr val="accent1"/>
        </a:solidFill>
        <a:ln w="12700" cap="flat" cmpd="sng" algn="ctr">
          <a:solidFill>
            <a:schemeClr val="accent1">
              <a:lumMod val="75000"/>
            </a:schemeClr>
          </a:solidFill>
          <a:prstDash val="solid"/>
          <a:round/>
          <a:headEnd type="none" w="med" len="med"/>
          <a:tailEnd type="none" w="med" len="med"/>
        </a:ln>
        <a:effectLst/>
      </a:spPr>
      <a:bodyPr/>
      <a:lstStyle/>
    </a:lnDef>
    <a:txDef>
      <a:spPr>
        <a:noFill/>
      </a:spPr>
      <a:bodyPr wrap="square" lIns="0" tIns="0" rIns="0" bIns="0" rtlCol="0" anchor="ctr" anchorCtr="0">
        <a:spAutoFit/>
      </a:bodyPr>
      <a:lstStyle>
        <a:defPPr algn="ctr">
          <a:defRPr sz="1200" b="0" dirty="0"/>
        </a:defPPr>
      </a:lstStyle>
    </a:txDef>
  </a:objectDefaults>
  <a:extraClrSchemeLst>
    <a:extraClrScheme>
      <a:clrScheme name="mlnx_new_temp_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lnx_new_temp_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lnx_new_temp_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lnx_new_temp_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lnx_new_temp_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lnx_new_temp_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lnx_new_temp_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lnx_new_temp_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lnx_new_temp_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lnx_new_temp_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lnx_new_temp_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lnx_new_temp_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lnx_new_temp_2009 13">
        <a:dk1>
          <a:srgbClr val="000000"/>
        </a:dk1>
        <a:lt1>
          <a:srgbClr val="FFFFFF"/>
        </a:lt1>
        <a:dk2>
          <a:srgbClr val="000066"/>
        </a:dk2>
        <a:lt2>
          <a:srgbClr val="000000"/>
        </a:lt2>
        <a:accent1>
          <a:srgbClr val="000066"/>
        </a:accent1>
        <a:accent2>
          <a:srgbClr val="333399"/>
        </a:accent2>
        <a:accent3>
          <a:srgbClr val="FFFFFF"/>
        </a:accent3>
        <a:accent4>
          <a:srgbClr val="000000"/>
        </a:accent4>
        <a:accent5>
          <a:srgbClr val="AAAAB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lnx_new_temp_2009 14">
        <a:dk1>
          <a:srgbClr val="000000"/>
        </a:dk1>
        <a:lt1>
          <a:srgbClr val="FFFFFF"/>
        </a:lt1>
        <a:dk2>
          <a:srgbClr val="000066"/>
        </a:dk2>
        <a:lt2>
          <a:srgbClr val="000000"/>
        </a:lt2>
        <a:accent1>
          <a:srgbClr val="000066"/>
        </a:accent1>
        <a:accent2>
          <a:srgbClr val="FF9933"/>
        </a:accent2>
        <a:accent3>
          <a:srgbClr val="FFFFFF"/>
        </a:accent3>
        <a:accent4>
          <a:srgbClr val="000000"/>
        </a:accent4>
        <a:accent5>
          <a:srgbClr val="AAAAB8"/>
        </a:accent5>
        <a:accent6>
          <a:srgbClr val="E78A2D"/>
        </a:accent6>
        <a:hlink>
          <a:srgbClr val="4D4D4D"/>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ellanoxTheme2">
  <a:themeElements>
    <a:clrScheme name="Custom 1">
      <a:dk1>
        <a:srgbClr val="000000"/>
      </a:dk1>
      <a:lt1>
        <a:srgbClr val="FFFFFF"/>
      </a:lt1>
      <a:dk2>
        <a:srgbClr val="002B60"/>
      </a:dk2>
      <a:lt2>
        <a:srgbClr val="50A1D6"/>
      </a:lt2>
      <a:accent1>
        <a:srgbClr val="00518E"/>
      </a:accent1>
      <a:accent2>
        <a:srgbClr val="5DA533"/>
      </a:accent2>
      <a:accent3>
        <a:srgbClr val="EF9314"/>
      </a:accent3>
      <a:accent4>
        <a:srgbClr val="FF5A00"/>
      </a:accent4>
      <a:accent5>
        <a:srgbClr val="E33D12"/>
      </a:accent5>
      <a:accent6>
        <a:srgbClr val="49305F"/>
      </a:accent6>
      <a:hlink>
        <a:srgbClr val="00518E"/>
      </a:hlink>
      <a:folHlink>
        <a:srgbClr val="4E575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a:noFill/>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1" i="0" u="none" strike="noStrike" cap="none" normalizeH="0" baseline="0" smtClean="0">
            <a:ln>
              <a:noFill/>
            </a:ln>
            <a:solidFill>
              <a:schemeClr val="tx1"/>
            </a:solidFill>
            <a:effectLst/>
            <a:latin typeface="Arial" charset="0"/>
            <a:cs typeface="Arial" charset="0"/>
          </a:defRPr>
        </a:defPPr>
      </a:lstStyle>
      <a:style>
        <a:lnRef idx="1">
          <a:schemeClr val="accent5"/>
        </a:lnRef>
        <a:fillRef idx="2">
          <a:schemeClr val="accent5"/>
        </a:fillRef>
        <a:effectRef idx="1">
          <a:schemeClr val="accent5"/>
        </a:effectRef>
        <a:fontRef idx="minor">
          <a:schemeClr val="dk1"/>
        </a:fontRef>
      </a:style>
    </a:spDef>
    <a:lnDef>
      <a:spPr bwMode="auto">
        <a:solidFill>
          <a:schemeClr val="accent1"/>
        </a:solidFill>
        <a:ln w="12700" cap="flat" cmpd="sng" algn="ctr">
          <a:solidFill>
            <a:schemeClr val="accent1">
              <a:lumMod val="75000"/>
            </a:schemeClr>
          </a:solidFill>
          <a:prstDash val="solid"/>
          <a:round/>
          <a:headEnd type="none" w="med" len="med"/>
          <a:tailEnd type="none" w="med" len="med"/>
        </a:ln>
        <a:effectLst/>
      </a:spPr>
      <a:bodyPr/>
      <a:lstStyle/>
    </a:lnDef>
    <a:txDef>
      <a:spPr>
        <a:noFill/>
      </a:spPr>
      <a:bodyPr wrap="square" lIns="0" tIns="0" rIns="0" bIns="0" rtlCol="0" anchor="ctr" anchorCtr="0">
        <a:spAutoFit/>
      </a:bodyPr>
      <a:lstStyle>
        <a:defPPr algn="ctr">
          <a:defRPr sz="1200" b="0" dirty="0"/>
        </a:defPPr>
      </a:lstStyle>
    </a:txDef>
  </a:objectDefaults>
  <a:extraClrSchemeLst>
    <a:extraClrScheme>
      <a:clrScheme name="mlnx_new_temp_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lnx_new_temp_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lnx_new_temp_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lnx_new_temp_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lnx_new_temp_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lnx_new_temp_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lnx_new_temp_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lnx_new_temp_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lnx_new_temp_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lnx_new_temp_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lnx_new_temp_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lnx_new_temp_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lnx_new_temp_2009 13">
        <a:dk1>
          <a:srgbClr val="000000"/>
        </a:dk1>
        <a:lt1>
          <a:srgbClr val="FFFFFF"/>
        </a:lt1>
        <a:dk2>
          <a:srgbClr val="000066"/>
        </a:dk2>
        <a:lt2>
          <a:srgbClr val="000000"/>
        </a:lt2>
        <a:accent1>
          <a:srgbClr val="000066"/>
        </a:accent1>
        <a:accent2>
          <a:srgbClr val="333399"/>
        </a:accent2>
        <a:accent3>
          <a:srgbClr val="FFFFFF"/>
        </a:accent3>
        <a:accent4>
          <a:srgbClr val="000000"/>
        </a:accent4>
        <a:accent5>
          <a:srgbClr val="AAAAB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lnx_new_temp_2009 14">
        <a:dk1>
          <a:srgbClr val="000000"/>
        </a:dk1>
        <a:lt1>
          <a:srgbClr val="FFFFFF"/>
        </a:lt1>
        <a:dk2>
          <a:srgbClr val="000066"/>
        </a:dk2>
        <a:lt2>
          <a:srgbClr val="000000"/>
        </a:lt2>
        <a:accent1>
          <a:srgbClr val="000066"/>
        </a:accent1>
        <a:accent2>
          <a:srgbClr val="FF9933"/>
        </a:accent2>
        <a:accent3>
          <a:srgbClr val="FFFFFF"/>
        </a:accent3>
        <a:accent4>
          <a:srgbClr val="000000"/>
        </a:accent4>
        <a:accent5>
          <a:srgbClr val="AAAAB8"/>
        </a:accent5>
        <a:accent6>
          <a:srgbClr val="E78A2D"/>
        </a:accent6>
        <a:hlink>
          <a:srgbClr val="4D4D4D"/>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C79FF560E1BB45B3ED7D1FC925F351" ma:contentTypeVersion="1" ma:contentTypeDescription="Create a new document." ma:contentTypeScope="" ma:versionID="07b5d8bc4a85a3ae21260d0f0e4f501a">
  <xsd:schema xmlns:xsd="http://www.w3.org/2001/XMLSchema" xmlns:xs="http://www.w3.org/2001/XMLSchema" xmlns:p="http://schemas.microsoft.com/office/2006/metadata/properties" xmlns:ns2="9247acc1-5081-4645-8180-c9fce53a58c8" xmlns:ns3="f3d4ac41-30b7-43de-a311-766510764dc6" targetNamespace="http://schemas.microsoft.com/office/2006/metadata/properties" ma:root="true" ma:fieldsID="9cf201e6cd20635d7b373bcd9c1ac48c" ns2:_="" ns3:_="">
    <xsd:import namespace="9247acc1-5081-4645-8180-c9fce53a58c8"/>
    <xsd:import namespace="f3d4ac41-30b7-43de-a311-766510764dc6"/>
    <xsd:element name="properties">
      <xsd:complexType>
        <xsd:sequence>
          <xsd:element name="documentManagement">
            <xsd:complexType>
              <xsd:all>
                <xsd:element ref="ns2:_dlc_DocId" minOccurs="0"/>
                <xsd:element ref="ns2:_dlc_DocIdUrl" minOccurs="0"/>
                <xsd:element ref="ns2:_dlc_DocIdPersistId" minOccurs="0"/>
                <xsd:element ref="ns3: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47acc1-5081-4645-8180-c9fce53a58c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3d4ac41-30b7-43de-a311-766510764dc6" elementFormDefault="qualified">
    <xsd:import namespace="http://schemas.microsoft.com/office/2006/documentManagement/types"/>
    <xsd:import namespace="http://schemas.microsoft.com/office/infopath/2007/PartnerControls"/>
    <xsd:element name="Status" ma:index="11" nillable="true" ma:displayName="Status" ma:default="NDA" ma:format="Dropdown" ma:internalName="Status">
      <xsd:simpleType>
        <xsd:restriction base="dms:Choice">
          <xsd:enumeration value="NDA"/>
          <xsd:enumeration value="Non NDA"/>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9247acc1-5081-4645-8180-c9fce53a58c8">MLNX-73-124</_dlc_DocId>
    <_dlc_DocIdUrl xmlns="9247acc1-5081-4645-8180-c9fce53a58c8">
      <Url>https://portalx.mellanox.com/sites/Marketing/_layouts/15/DocIdRedir.aspx?ID=MLNX-73-124</Url>
      <Description>MLNX-73-124</Description>
    </_dlc_DocIdUrl>
    <Status xmlns="f3d4ac41-30b7-43de-a311-766510764dc6">NDA</Status>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D47A4D8-8881-4B39-AA1C-62C48919BC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47acc1-5081-4645-8180-c9fce53a58c8"/>
    <ds:schemaRef ds:uri="f3d4ac41-30b7-43de-a311-766510764d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A1D6FB-4313-43F8-92FA-1C6DDA873225}">
  <ds:schemaRefs>
    <ds:schemaRef ds:uri="http://schemas.microsoft.com/sharepoint/v3/contenttype/forms"/>
  </ds:schemaRefs>
</ds:datastoreItem>
</file>

<file path=customXml/itemProps3.xml><?xml version="1.0" encoding="utf-8"?>
<ds:datastoreItem xmlns:ds="http://schemas.openxmlformats.org/officeDocument/2006/customXml" ds:itemID="{F14749FD-C9B6-49B7-B8D5-3C7687C64C2B}">
  <ds:schemaRefs>
    <ds:schemaRef ds:uri="http://schemas.microsoft.com/office/2006/metadata/properties"/>
    <ds:schemaRef ds:uri="http://purl.org/dc/terms/"/>
    <ds:schemaRef ds:uri="http://purl.org/dc/elements/1.1/"/>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f3d4ac41-30b7-43de-a311-766510764dc6"/>
    <ds:schemaRef ds:uri="9247acc1-5081-4645-8180-c9fce53a58c8"/>
    <ds:schemaRef ds:uri="http://www.w3.org/XML/1998/namespace"/>
  </ds:schemaRefs>
</ds:datastoreItem>
</file>

<file path=customXml/itemProps4.xml><?xml version="1.0" encoding="utf-8"?>
<ds:datastoreItem xmlns:ds="http://schemas.openxmlformats.org/officeDocument/2006/customXml" ds:itemID="{485C10BC-E43B-4C94-BFEF-EC3F68A42E1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2014 Mellanox Sales Conference Template</Template>
  <TotalTime>99551</TotalTime>
  <Words>896</Words>
  <Application>Microsoft Office PowerPoint</Application>
  <PresentationFormat>Custom</PresentationFormat>
  <Paragraphs>167</Paragraphs>
  <Slides>17</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MS PGothic</vt:lpstr>
      <vt:lpstr>Arial</vt:lpstr>
      <vt:lpstr>Arial Narrow Bold</vt:lpstr>
      <vt:lpstr>Lucida Grande</vt:lpstr>
      <vt:lpstr>Wingdings</vt:lpstr>
      <vt:lpstr>2014_Mellanox_Corporate_PPT_Template</vt:lpstr>
      <vt:lpstr>MellanoxTheme2</vt:lpstr>
      <vt:lpstr>100GbE Switches - Do the Math</vt:lpstr>
      <vt:lpstr>What’s Good For Hyperscale, Works at Smaller Scale</vt:lpstr>
      <vt:lpstr>What’s Good For Hyperscale Works at Smaller Scale</vt:lpstr>
      <vt:lpstr>From 10-40GbE to 10-100GbE</vt:lpstr>
      <vt:lpstr>How Does 100GbE Saves Money When Running 10GbE Hosts</vt:lpstr>
      <vt:lpstr>100GbE is Happening!!!</vt:lpstr>
      <vt:lpstr>Medallia Runs 40GbE Servers to 100GbE Fabrics in Production</vt:lpstr>
      <vt:lpstr>University of Cambridge Runs 40100GbE in Production</vt:lpstr>
      <vt:lpstr>SysEleven Runs 100GbE </vt:lpstr>
      <vt:lpstr>Performance Considerations</vt:lpstr>
      <vt:lpstr>Do The Math and Don’t Forget…</vt:lpstr>
      <vt:lpstr>Do The Math and Don’t Forget…</vt:lpstr>
      <vt:lpstr>10GbE is Common, But 25/50GbE is Happening!</vt:lpstr>
      <vt:lpstr>More Software options Every Day…</vt:lpstr>
      <vt:lpstr>Switch is Indeed a Server with Many Ports!!!</vt:lpstr>
      <vt:lpstr>Open Ethernet Spectrum Switch Portfolio</vt:lpstr>
      <vt:lpstr>PowerPoint Presentation</vt:lpstr>
    </vt:vector>
  </TitlesOfParts>
  <Company>Mellanox IT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EThernet Switch</dc:title>
  <dc:creator>Amit Katz</dc:creator>
  <cp:lastModifiedBy>Amit Katz</cp:lastModifiedBy>
  <cp:revision>1283</cp:revision>
  <cp:lastPrinted>2015-03-26T17:35:28Z</cp:lastPrinted>
  <dcterms:created xsi:type="dcterms:W3CDTF">2013-11-28T08:18:39Z</dcterms:created>
  <dcterms:modified xsi:type="dcterms:W3CDTF">2016-06-02T20:27:51Z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0x01010051C79FF560E1BB45B3ED7D1FC925F351</vt:lpwstr>
  </property>
  <property fmtid="{D5CDD505-2E9C-101B-9397-08002B2CF9AE}" pid="3" name="_dlc_DocIdItemGuid">
    <vt:lpwstr>ce90f5f8-4cd5-42a8-88de-5343c5c5e705</vt:lpwstr>
  </property>
</Properties>
</file>